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7"/>
  </p:notesMasterIdLst>
  <p:sldIdLst>
    <p:sldId id="256" r:id="rId2"/>
    <p:sldId id="259" r:id="rId3"/>
    <p:sldId id="260" r:id="rId4"/>
    <p:sldId id="262" r:id="rId5"/>
    <p:sldId id="272" r:id="rId6"/>
    <p:sldId id="267" r:id="rId7"/>
    <p:sldId id="266" r:id="rId8"/>
    <p:sldId id="274" r:id="rId9"/>
    <p:sldId id="312" r:id="rId10"/>
    <p:sldId id="313" r:id="rId11"/>
    <p:sldId id="314" r:id="rId12"/>
    <p:sldId id="280" r:id="rId13"/>
    <p:sldId id="318" r:id="rId14"/>
    <p:sldId id="258" r:id="rId15"/>
    <p:sldId id="317" r:id="rId16"/>
  </p:sldIdLst>
  <p:sldSz cx="9144000" cy="5143500" type="screen16x9"/>
  <p:notesSz cx="6858000" cy="9144000"/>
  <p:embeddedFontLst>
    <p:embeddedFont>
      <p:font typeface="Bebas Neue" panose="020B0606020202050201" pitchFamily="34" charset="-94"/>
      <p:regular r:id="rId18"/>
    </p:embeddedFont>
    <p:embeddedFont>
      <p:font typeface="Open Sans" panose="020B0606030504020204" pitchFamily="34" charset="0"/>
      <p:regular r:id="rId19"/>
      <p:bold r:id="rId20"/>
      <p:italic r:id="rId21"/>
      <p:boldItalic r:id="rId22"/>
    </p:embeddedFont>
    <p:embeddedFont>
      <p:font typeface="Open Sans Medium" panose="020B0604020202020204" charset="0"/>
      <p:regular r:id="rId23"/>
      <p:bold r:id="rId24"/>
      <p:italic r:id="rId25"/>
      <p:boldItalic r:id="rId26"/>
    </p:embeddedFont>
    <p:embeddedFont>
      <p:font typeface="Space Grotesk" panose="020B0604020202020204" charset="-94"/>
      <p:regular r:id="rId27"/>
      <p:bold r:id="rId28"/>
    </p:embeddedFont>
    <p:embeddedFont>
      <p:font typeface="Space Grotesk Medium" panose="020B0604020202020204" charset="-94"/>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621A6C-3453-4D7B-8AB2-2F726D75E7CC}">
  <a:tblStyle styleId="{A0621A6C-3453-4D7B-8AB2-2F726D75E7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8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21a796e506_1_17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21a796e506_1_17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24bcc91544_2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24bcc91544_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3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24bcc91544_2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24bcc91544_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37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24bcc91544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24bcc91544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24bcc91544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24bcc91544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75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2491b81f1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2491b81f1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2491b81f1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2491b81f1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4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240fb76c1c_5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240fb76c1c_5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1a796e506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21a796e50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21a796e506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21a796e506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2491b81f18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2491b81f18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240fb76c1c_5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240fb76c1c_5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2491b81f18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2491b81f18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24bcc91544_2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24bcc91544_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24bcc91544_2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24bcc91544_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972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906707" y="1344900"/>
            <a:ext cx="4011600" cy="1996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6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337057" y="3708875"/>
            <a:ext cx="3150900" cy="655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_1_2_1">
    <p:spTree>
      <p:nvGrpSpPr>
        <p:cNvPr id="1" name="Shape 131"/>
        <p:cNvGrpSpPr/>
        <p:nvPr/>
      </p:nvGrpSpPr>
      <p:grpSpPr>
        <a:xfrm>
          <a:off x="0" y="0"/>
          <a:ext cx="0" cy="0"/>
          <a:chOff x="0" y="0"/>
          <a:chExt cx="0" cy="0"/>
        </a:xfrm>
      </p:grpSpPr>
      <p:pic>
        <p:nvPicPr>
          <p:cNvPr id="132" name="Google Shape;13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21"/>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txBox="1">
            <a:spLocks noGrp="1"/>
          </p:cNvSpPr>
          <p:nvPr>
            <p:ph type="title"/>
          </p:nvPr>
        </p:nvSpPr>
        <p:spPr>
          <a:xfrm>
            <a:off x="720000" y="535000"/>
            <a:ext cx="7704000" cy="586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1"/>
          <p:cNvSpPr txBox="1">
            <a:spLocks noGrp="1"/>
          </p:cNvSpPr>
          <p:nvPr>
            <p:ph type="body" idx="1"/>
          </p:nvPr>
        </p:nvSpPr>
        <p:spPr>
          <a:xfrm>
            <a:off x="1212775" y="1562400"/>
            <a:ext cx="3628800" cy="249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2"/>
        <p:cNvGrpSpPr/>
        <p:nvPr/>
      </p:nvGrpSpPr>
      <p:grpSpPr>
        <a:xfrm>
          <a:off x="0" y="0"/>
          <a:ext cx="0" cy="0"/>
          <a:chOff x="0" y="0"/>
          <a:chExt cx="0" cy="0"/>
        </a:xfrm>
      </p:grpSpPr>
      <p:pic>
        <p:nvPicPr>
          <p:cNvPr id="173" name="Google Shape;173;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4" name="Google Shape;174;p26"/>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a:spLocks noGrp="1"/>
          </p:cNvSpPr>
          <p:nvPr>
            <p:ph type="subTitle" idx="1"/>
          </p:nvPr>
        </p:nvSpPr>
        <p:spPr>
          <a:xfrm>
            <a:off x="1581625" y="1262700"/>
            <a:ext cx="2843700" cy="818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subTitle" idx="2"/>
          </p:nvPr>
        </p:nvSpPr>
        <p:spPr>
          <a:xfrm>
            <a:off x="1581625" y="2081125"/>
            <a:ext cx="2843700" cy="60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6"/>
          <p:cNvSpPr txBox="1">
            <a:spLocks noGrp="1"/>
          </p:cNvSpPr>
          <p:nvPr>
            <p:ph type="title"/>
          </p:nvPr>
        </p:nvSpPr>
        <p:spPr>
          <a:xfrm>
            <a:off x="720000" y="535000"/>
            <a:ext cx="7704000" cy="5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6"/>
          <p:cNvSpPr txBox="1">
            <a:spLocks noGrp="1"/>
          </p:cNvSpPr>
          <p:nvPr>
            <p:ph type="subTitle" idx="3"/>
          </p:nvPr>
        </p:nvSpPr>
        <p:spPr>
          <a:xfrm>
            <a:off x="1581625" y="3008775"/>
            <a:ext cx="2844900" cy="818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subTitle" idx="4"/>
          </p:nvPr>
        </p:nvSpPr>
        <p:spPr>
          <a:xfrm>
            <a:off x="1581625" y="3827200"/>
            <a:ext cx="2844900" cy="60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6"/>
          <p:cNvSpPr txBox="1">
            <a:spLocks noGrp="1"/>
          </p:cNvSpPr>
          <p:nvPr>
            <p:ph type="subTitle" idx="5"/>
          </p:nvPr>
        </p:nvSpPr>
        <p:spPr>
          <a:xfrm>
            <a:off x="5448600" y="1262700"/>
            <a:ext cx="2843700" cy="818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1" name="Google Shape;181;p26"/>
          <p:cNvSpPr txBox="1">
            <a:spLocks noGrp="1"/>
          </p:cNvSpPr>
          <p:nvPr>
            <p:ph type="subTitle" idx="6"/>
          </p:nvPr>
        </p:nvSpPr>
        <p:spPr>
          <a:xfrm>
            <a:off x="5448600" y="2081125"/>
            <a:ext cx="2843700" cy="60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6"/>
          <p:cNvSpPr txBox="1">
            <a:spLocks noGrp="1"/>
          </p:cNvSpPr>
          <p:nvPr>
            <p:ph type="subTitle" idx="7"/>
          </p:nvPr>
        </p:nvSpPr>
        <p:spPr>
          <a:xfrm>
            <a:off x="5448600" y="3008775"/>
            <a:ext cx="2843700" cy="818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3" name="Google Shape;183;p26"/>
          <p:cNvSpPr txBox="1">
            <a:spLocks noGrp="1"/>
          </p:cNvSpPr>
          <p:nvPr>
            <p:ph type="subTitle" idx="8"/>
          </p:nvPr>
        </p:nvSpPr>
        <p:spPr>
          <a:xfrm>
            <a:off x="5448600" y="3827200"/>
            <a:ext cx="2843700" cy="60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9"/>
        <p:cNvGrpSpPr/>
        <p:nvPr/>
      </p:nvGrpSpPr>
      <p:grpSpPr>
        <a:xfrm>
          <a:off x="0" y="0"/>
          <a:ext cx="0" cy="0"/>
          <a:chOff x="0" y="0"/>
          <a:chExt cx="0" cy="0"/>
        </a:xfrm>
      </p:grpSpPr>
      <p:pic>
        <p:nvPicPr>
          <p:cNvPr id="220" name="Google Shape;220;p30"/>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21" name="Google Shape;221;p30"/>
          <p:cNvGrpSpPr/>
          <p:nvPr/>
        </p:nvGrpSpPr>
        <p:grpSpPr>
          <a:xfrm>
            <a:off x="716200" y="533575"/>
            <a:ext cx="7711825" cy="4075125"/>
            <a:chOff x="716200" y="533575"/>
            <a:chExt cx="7711825" cy="4075125"/>
          </a:xfrm>
        </p:grpSpPr>
        <p:sp>
          <p:nvSpPr>
            <p:cNvPr id="222" name="Google Shape;222;p30"/>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30"/>
            <p:cNvGrpSpPr/>
            <p:nvPr/>
          </p:nvGrpSpPr>
          <p:grpSpPr>
            <a:xfrm>
              <a:off x="716200" y="533575"/>
              <a:ext cx="7710900" cy="590700"/>
              <a:chOff x="716200" y="533575"/>
              <a:chExt cx="7710900" cy="590700"/>
            </a:xfrm>
          </p:grpSpPr>
          <p:cxnSp>
            <p:nvCxnSpPr>
              <p:cNvPr id="224" name="Google Shape;224;p30"/>
              <p:cNvCxnSpPr/>
              <p:nvPr/>
            </p:nvCxnSpPr>
            <p:spPr>
              <a:xfrm>
                <a:off x="4572000" y="533575"/>
                <a:ext cx="0" cy="59070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30"/>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grpSp>
      <p:sp>
        <p:nvSpPr>
          <p:cNvPr id="226" name="Google Shape;226;p30"/>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Space Grotesk"/>
                <a:ea typeface="Space Grotesk"/>
                <a:cs typeface="Space Grotesk"/>
                <a:sym typeface="Space Grotesk"/>
              </a:rPr>
              <a:t>6/9/2022</a:t>
            </a:r>
            <a:endParaRPr b="1">
              <a:latin typeface="Space Grotesk"/>
              <a:ea typeface="Space Grotesk"/>
              <a:cs typeface="Space Grotesk"/>
              <a:sym typeface="Space Grotesk"/>
            </a:endParaRPr>
          </a:p>
        </p:txBody>
      </p:sp>
      <p:grpSp>
        <p:nvGrpSpPr>
          <p:cNvPr id="227" name="Google Shape;227;p30"/>
          <p:cNvGrpSpPr/>
          <p:nvPr/>
        </p:nvGrpSpPr>
        <p:grpSpPr>
          <a:xfrm>
            <a:off x="5855950" y="637026"/>
            <a:ext cx="1288800" cy="380947"/>
            <a:chOff x="6148721" y="611525"/>
            <a:chExt cx="1288800" cy="380947"/>
          </a:xfrm>
        </p:grpSpPr>
        <p:sp>
          <p:nvSpPr>
            <p:cNvPr id="228" name="Google Shape;228;p30"/>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229" name="Google Shape;229;p30"/>
            <p:cNvGrpSpPr/>
            <p:nvPr/>
          </p:nvGrpSpPr>
          <p:grpSpPr>
            <a:xfrm>
              <a:off x="6167891" y="755231"/>
              <a:ext cx="1250461" cy="237241"/>
              <a:chOff x="865940" y="1154984"/>
              <a:chExt cx="1588290" cy="344476"/>
            </a:xfrm>
          </p:grpSpPr>
          <p:sp>
            <p:nvSpPr>
              <p:cNvPr id="230" name="Google Shape;230;p30"/>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7"/>
        <p:cNvGrpSpPr/>
        <p:nvPr/>
      </p:nvGrpSpPr>
      <p:grpSpPr>
        <a:xfrm>
          <a:off x="0" y="0"/>
          <a:ext cx="0" cy="0"/>
          <a:chOff x="0" y="0"/>
          <a:chExt cx="0" cy="0"/>
        </a:xfrm>
      </p:grpSpPr>
      <p:pic>
        <p:nvPicPr>
          <p:cNvPr id="248" name="Google Shape;248;p31"/>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49" name="Google Shape;249;p31"/>
          <p:cNvGrpSpPr/>
          <p:nvPr/>
        </p:nvGrpSpPr>
        <p:grpSpPr>
          <a:xfrm>
            <a:off x="716200" y="535000"/>
            <a:ext cx="7711825" cy="4079400"/>
            <a:chOff x="716200" y="535000"/>
            <a:chExt cx="7711825" cy="4079400"/>
          </a:xfrm>
        </p:grpSpPr>
        <p:grpSp>
          <p:nvGrpSpPr>
            <p:cNvPr id="250" name="Google Shape;250;p31"/>
            <p:cNvGrpSpPr/>
            <p:nvPr/>
          </p:nvGrpSpPr>
          <p:grpSpPr>
            <a:xfrm rot="10800000" flipH="1">
              <a:off x="716200" y="535000"/>
              <a:ext cx="7711825" cy="4073700"/>
              <a:chOff x="716200" y="535000"/>
              <a:chExt cx="7711825" cy="4073700"/>
            </a:xfrm>
          </p:grpSpPr>
          <p:sp>
            <p:nvSpPr>
              <p:cNvPr id="251" name="Google Shape;251;p31"/>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31"/>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cxnSp>
          <p:nvCxnSpPr>
            <p:cNvPr id="253" name="Google Shape;253;p31"/>
            <p:cNvCxnSpPr/>
            <p:nvPr/>
          </p:nvCxnSpPr>
          <p:spPr>
            <a:xfrm>
              <a:off x="6103050" y="4024900"/>
              <a:ext cx="0" cy="589500"/>
            </a:xfrm>
            <a:prstGeom prst="straightConnector1">
              <a:avLst/>
            </a:prstGeom>
            <a:noFill/>
            <a:ln w="9525" cap="flat" cmpd="sng">
              <a:solidFill>
                <a:schemeClr val="dk1"/>
              </a:solidFill>
              <a:prstDash val="solid"/>
              <a:round/>
              <a:headEnd type="none" w="med" len="med"/>
              <a:tailEnd type="none" w="med" len="med"/>
            </a:ln>
          </p:spPr>
        </p:cxnSp>
      </p:grpSp>
      <p:grpSp>
        <p:nvGrpSpPr>
          <p:cNvPr id="254" name="Google Shape;254;p31"/>
          <p:cNvGrpSpPr/>
          <p:nvPr/>
        </p:nvGrpSpPr>
        <p:grpSpPr>
          <a:xfrm>
            <a:off x="6621600" y="4126126"/>
            <a:ext cx="1288800" cy="380947"/>
            <a:chOff x="6148721" y="611525"/>
            <a:chExt cx="1288800" cy="380947"/>
          </a:xfrm>
        </p:grpSpPr>
        <p:sp>
          <p:nvSpPr>
            <p:cNvPr id="255" name="Google Shape;255;p31"/>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256" name="Google Shape;256;p31"/>
            <p:cNvGrpSpPr/>
            <p:nvPr/>
          </p:nvGrpSpPr>
          <p:grpSpPr>
            <a:xfrm>
              <a:off x="6167891" y="755231"/>
              <a:ext cx="1250461" cy="237241"/>
              <a:chOff x="865940" y="1154984"/>
              <a:chExt cx="1588290" cy="344476"/>
            </a:xfrm>
          </p:grpSpPr>
          <p:sp>
            <p:nvSpPr>
              <p:cNvPr id="257" name="Google Shape;257;p31"/>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31"/>
          <p:cNvSpPr txBox="1"/>
          <p:nvPr/>
        </p:nvSpPr>
        <p:spPr>
          <a:xfrm>
            <a:off x="2657375" y="4111850"/>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Space Grotesk"/>
                <a:ea typeface="Space Grotesk"/>
                <a:cs typeface="Space Grotesk"/>
                <a:sym typeface="Space Grotesk"/>
              </a:rPr>
              <a:t>6/9/2022</a:t>
            </a:r>
            <a:endParaRPr b="1">
              <a:latin typeface="Space Grotesk"/>
              <a:ea typeface="Space Grotesk"/>
              <a:cs typeface="Space Grotesk"/>
              <a:sym typeface="Space Grotesk"/>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75"/>
        <p:cNvGrpSpPr/>
        <p:nvPr/>
      </p:nvGrpSpPr>
      <p:grpSpPr>
        <a:xfrm>
          <a:off x="0" y="0"/>
          <a:ext cx="0" cy="0"/>
          <a:chOff x="0" y="0"/>
          <a:chExt cx="0" cy="0"/>
        </a:xfrm>
      </p:grpSpPr>
      <p:pic>
        <p:nvPicPr>
          <p:cNvPr id="276" name="Google Shape;276;p3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7" name="Google Shape;277;p32"/>
          <p:cNvGrpSpPr/>
          <p:nvPr/>
        </p:nvGrpSpPr>
        <p:grpSpPr>
          <a:xfrm>
            <a:off x="716200" y="535000"/>
            <a:ext cx="7711825" cy="4073700"/>
            <a:chOff x="716200" y="535000"/>
            <a:chExt cx="7711825" cy="4073700"/>
          </a:xfrm>
        </p:grpSpPr>
        <p:sp>
          <p:nvSpPr>
            <p:cNvPr id="278" name="Google Shape;278;p32"/>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32"/>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060100" y="2549025"/>
            <a:ext cx="5023800" cy="1000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Space Grotesk Medium"/>
                <a:ea typeface="Space Grotesk Medium"/>
                <a:cs typeface="Space Grotesk Medium"/>
                <a:sym typeface="Space Grotesk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996550" y="1181850"/>
            <a:ext cx="3150900" cy="13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145050" y="3789650"/>
            <a:ext cx="2853900" cy="7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a:off x="716200" y="533575"/>
            <a:ext cx="7710900" cy="590700"/>
            <a:chOff x="716200" y="533575"/>
            <a:chExt cx="7710900" cy="590700"/>
          </a:xfrm>
        </p:grpSpPr>
        <p:cxnSp>
          <p:nvCxnSpPr>
            <p:cNvPr id="20" name="Google Shape;20;p3"/>
            <p:cNvCxnSpPr/>
            <p:nvPr/>
          </p:nvCxnSpPr>
          <p:spPr>
            <a:xfrm>
              <a:off x="4572000" y="533575"/>
              <a:ext cx="0" cy="59070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3"/>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subTitle" idx="1"/>
          </p:nvPr>
        </p:nvSpPr>
        <p:spPr>
          <a:xfrm>
            <a:off x="1311750" y="2514450"/>
            <a:ext cx="2668500" cy="51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5163750" y="2514450"/>
            <a:ext cx="2668500" cy="5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1311750" y="3029550"/>
            <a:ext cx="2668500" cy="10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163750" y="3029550"/>
            <a:ext cx="2668500" cy="10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20000" y="535000"/>
            <a:ext cx="77040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5"/>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 name="Google Shape;61;p11"/>
          <p:cNvSpPr/>
          <p:nvPr/>
        </p:nvSpPr>
        <p:spPr>
          <a:xfrm>
            <a:off x="716113" y="535613"/>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txBox="1">
            <a:spLocks noGrp="1"/>
          </p:cNvSpPr>
          <p:nvPr>
            <p:ph type="title" hasCustomPrompt="1"/>
          </p:nvPr>
        </p:nvSpPr>
        <p:spPr>
          <a:xfrm>
            <a:off x="893400" y="1588925"/>
            <a:ext cx="4564800" cy="17844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1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893400" y="3373300"/>
            <a:ext cx="45648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64" name="Google Shape;64;p11"/>
          <p:cNvGrpSpPr/>
          <p:nvPr/>
        </p:nvGrpSpPr>
        <p:grpSpPr>
          <a:xfrm>
            <a:off x="716200" y="534188"/>
            <a:ext cx="7710900" cy="590700"/>
            <a:chOff x="716200" y="534188"/>
            <a:chExt cx="7710900" cy="590700"/>
          </a:xfrm>
        </p:grpSpPr>
        <p:cxnSp>
          <p:nvCxnSpPr>
            <p:cNvPr id="65" name="Google Shape;65;p11"/>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11"/>
            <p:cNvCxnSpPr/>
            <p:nvPr/>
          </p:nvCxnSpPr>
          <p:spPr>
            <a:xfrm>
              <a:off x="4571888" y="534188"/>
              <a:ext cx="0" cy="590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pic>
        <p:nvPicPr>
          <p:cNvPr id="69" name="Google Shape;6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0" name="Google Shape;70;p13"/>
          <p:cNvSpPr txBox="1">
            <a:spLocks noGrp="1"/>
          </p:cNvSpPr>
          <p:nvPr>
            <p:ph type="title"/>
          </p:nvPr>
        </p:nvSpPr>
        <p:spPr>
          <a:xfrm>
            <a:off x="720000" y="535000"/>
            <a:ext cx="7704000" cy="586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txBox="1">
            <a:spLocks noGrp="1"/>
          </p:cNvSpPr>
          <p:nvPr>
            <p:ph type="title" idx="2" hasCustomPrompt="1"/>
          </p:nvPr>
        </p:nvSpPr>
        <p:spPr>
          <a:xfrm>
            <a:off x="1850850" y="1213920"/>
            <a:ext cx="1591200" cy="4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1123050" y="2105467"/>
            <a:ext cx="304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3" hasCustomPrompt="1"/>
          </p:nvPr>
        </p:nvSpPr>
        <p:spPr>
          <a:xfrm>
            <a:off x="5701050" y="1213920"/>
            <a:ext cx="1594800" cy="4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4"/>
          </p:nvPr>
        </p:nvSpPr>
        <p:spPr>
          <a:xfrm>
            <a:off x="4975950" y="2105467"/>
            <a:ext cx="3045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5" hasCustomPrompt="1"/>
          </p:nvPr>
        </p:nvSpPr>
        <p:spPr>
          <a:xfrm>
            <a:off x="1850850" y="2951845"/>
            <a:ext cx="1591200" cy="4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6"/>
          </p:nvPr>
        </p:nvSpPr>
        <p:spPr>
          <a:xfrm>
            <a:off x="1123050" y="3851379"/>
            <a:ext cx="304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7" hasCustomPrompt="1"/>
          </p:nvPr>
        </p:nvSpPr>
        <p:spPr>
          <a:xfrm>
            <a:off x="5701050" y="2951845"/>
            <a:ext cx="1594800" cy="46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8"/>
          </p:nvPr>
        </p:nvSpPr>
        <p:spPr>
          <a:xfrm>
            <a:off x="4975950" y="3851379"/>
            <a:ext cx="3045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9"/>
          </p:nvPr>
        </p:nvSpPr>
        <p:spPr>
          <a:xfrm>
            <a:off x="1123050" y="1689678"/>
            <a:ext cx="3046800" cy="415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 name="Google Shape;81;p13"/>
          <p:cNvSpPr txBox="1">
            <a:spLocks noGrp="1"/>
          </p:cNvSpPr>
          <p:nvPr>
            <p:ph type="subTitle" idx="13"/>
          </p:nvPr>
        </p:nvSpPr>
        <p:spPr>
          <a:xfrm>
            <a:off x="4975950" y="1689678"/>
            <a:ext cx="3045000" cy="415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 name="Google Shape;82;p13"/>
          <p:cNvSpPr txBox="1">
            <a:spLocks noGrp="1"/>
          </p:cNvSpPr>
          <p:nvPr>
            <p:ph type="subTitle" idx="14"/>
          </p:nvPr>
        </p:nvSpPr>
        <p:spPr>
          <a:xfrm>
            <a:off x="1123050" y="3431079"/>
            <a:ext cx="3046800" cy="415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subTitle" idx="15"/>
          </p:nvPr>
        </p:nvSpPr>
        <p:spPr>
          <a:xfrm>
            <a:off x="4975950" y="3431079"/>
            <a:ext cx="3045000" cy="415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84"/>
        <p:cNvGrpSpPr/>
        <p:nvPr/>
      </p:nvGrpSpPr>
      <p:grpSpPr>
        <a:xfrm>
          <a:off x="0" y="0"/>
          <a:ext cx="0" cy="0"/>
          <a:chOff x="0" y="0"/>
          <a:chExt cx="0" cy="0"/>
        </a:xfrm>
      </p:grpSpPr>
      <p:pic>
        <p:nvPicPr>
          <p:cNvPr id="85" name="Google Shape;85;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86" name="Google Shape;86;p14"/>
          <p:cNvSpPr txBox="1">
            <a:spLocks noGrp="1"/>
          </p:cNvSpPr>
          <p:nvPr>
            <p:ph type="title"/>
          </p:nvPr>
        </p:nvSpPr>
        <p:spPr>
          <a:xfrm>
            <a:off x="917100" y="2510925"/>
            <a:ext cx="5023800" cy="1000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atin typeface="Space Grotesk Medium"/>
                <a:ea typeface="Space Grotesk Medium"/>
                <a:cs typeface="Space Grotesk Medium"/>
                <a:sym typeface="Space Grotesk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7" name="Google Shape;87;p14"/>
          <p:cNvSpPr txBox="1">
            <a:spLocks noGrp="1"/>
          </p:cNvSpPr>
          <p:nvPr>
            <p:ph type="title" idx="2" hasCustomPrompt="1"/>
          </p:nvPr>
        </p:nvSpPr>
        <p:spPr>
          <a:xfrm>
            <a:off x="917100" y="1143750"/>
            <a:ext cx="3150900" cy="13260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9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8" name="Google Shape;88;p14"/>
          <p:cNvSpPr txBox="1">
            <a:spLocks noGrp="1"/>
          </p:cNvSpPr>
          <p:nvPr>
            <p:ph type="subTitle" idx="1"/>
          </p:nvPr>
        </p:nvSpPr>
        <p:spPr>
          <a:xfrm>
            <a:off x="917100" y="3751550"/>
            <a:ext cx="2853900" cy="72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4"/>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4"/>
          <p:cNvGrpSpPr/>
          <p:nvPr/>
        </p:nvGrpSpPr>
        <p:grpSpPr>
          <a:xfrm>
            <a:off x="716200" y="537250"/>
            <a:ext cx="7710900" cy="581100"/>
            <a:chOff x="716200" y="537250"/>
            <a:chExt cx="7710900" cy="581100"/>
          </a:xfrm>
        </p:grpSpPr>
        <p:cxnSp>
          <p:nvCxnSpPr>
            <p:cNvPr id="91" name="Google Shape;91;p14"/>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14"/>
            <p:cNvCxnSpPr/>
            <p:nvPr/>
          </p:nvCxnSpPr>
          <p:spPr>
            <a:xfrm>
              <a:off x="5560250" y="537250"/>
              <a:ext cx="0" cy="581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93"/>
        <p:cNvGrpSpPr/>
        <p:nvPr/>
      </p:nvGrpSpPr>
      <p:grpSpPr>
        <a:xfrm>
          <a:off x="0" y="0"/>
          <a:ext cx="0" cy="0"/>
          <a:chOff x="0" y="0"/>
          <a:chExt cx="0" cy="0"/>
        </a:xfrm>
      </p:grpSpPr>
      <p:pic>
        <p:nvPicPr>
          <p:cNvPr id="94" name="Google Shape;94;p1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5" name="Google Shape;95;p15"/>
          <p:cNvSpPr/>
          <p:nvPr/>
        </p:nvSpPr>
        <p:spPr>
          <a:xfrm flipH="1">
            <a:off x="716200"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title"/>
          </p:nvPr>
        </p:nvSpPr>
        <p:spPr>
          <a:xfrm flipH="1">
            <a:off x="2114000" y="2510925"/>
            <a:ext cx="6113100" cy="100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atin typeface="Space Grotesk Medium"/>
                <a:ea typeface="Space Grotesk Medium"/>
                <a:cs typeface="Space Grotesk Medium"/>
                <a:sym typeface="Space Grotesk Medium"/>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7" name="Google Shape;97;p15"/>
          <p:cNvSpPr txBox="1">
            <a:spLocks noGrp="1"/>
          </p:cNvSpPr>
          <p:nvPr>
            <p:ph type="title" idx="2" hasCustomPrompt="1"/>
          </p:nvPr>
        </p:nvSpPr>
        <p:spPr>
          <a:xfrm flipH="1">
            <a:off x="5076200" y="1143750"/>
            <a:ext cx="3150900" cy="13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9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98" name="Google Shape;98;p15"/>
          <p:cNvSpPr txBox="1">
            <a:spLocks noGrp="1"/>
          </p:cNvSpPr>
          <p:nvPr>
            <p:ph type="subTitle" idx="1"/>
          </p:nvPr>
        </p:nvSpPr>
        <p:spPr>
          <a:xfrm flipH="1">
            <a:off x="5373200" y="3751550"/>
            <a:ext cx="2853900" cy="72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99" name="Google Shape;99;p15"/>
          <p:cNvGrpSpPr/>
          <p:nvPr/>
        </p:nvGrpSpPr>
        <p:grpSpPr>
          <a:xfrm>
            <a:off x="717125" y="533575"/>
            <a:ext cx="7710900" cy="590700"/>
            <a:chOff x="717125" y="533575"/>
            <a:chExt cx="7710900" cy="590700"/>
          </a:xfrm>
        </p:grpSpPr>
        <p:cxnSp>
          <p:nvCxnSpPr>
            <p:cNvPr id="100" name="Google Shape;100;p15"/>
            <p:cNvCxnSpPr/>
            <p:nvPr/>
          </p:nvCxnSpPr>
          <p:spPr>
            <a:xfrm>
              <a:off x="717125"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15"/>
            <p:cNvCxnSpPr/>
            <p:nvPr/>
          </p:nvCxnSpPr>
          <p:spPr>
            <a:xfrm>
              <a:off x="3581625" y="533575"/>
              <a:ext cx="0" cy="590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16"/>
          <p:cNvSpPr txBox="1">
            <a:spLocks noGrp="1"/>
          </p:cNvSpPr>
          <p:nvPr>
            <p:ph type="title"/>
          </p:nvPr>
        </p:nvSpPr>
        <p:spPr>
          <a:xfrm>
            <a:off x="2060100" y="2491913"/>
            <a:ext cx="5023800" cy="14160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600"/>
              <a:buNone/>
              <a:defRPr sz="5000">
                <a:latin typeface="Space Grotesk Medium"/>
                <a:ea typeface="Space Grotesk Medium"/>
                <a:cs typeface="Space Grotesk Medium"/>
                <a:sym typeface="Space Grotesk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6"/>
          <p:cNvSpPr txBox="1">
            <a:spLocks noGrp="1"/>
          </p:cNvSpPr>
          <p:nvPr>
            <p:ph type="title" idx="2" hasCustomPrompt="1"/>
          </p:nvPr>
        </p:nvSpPr>
        <p:spPr>
          <a:xfrm>
            <a:off x="2996550" y="1124250"/>
            <a:ext cx="3150900" cy="124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1"/>
          </p:nvPr>
        </p:nvSpPr>
        <p:spPr>
          <a:xfrm>
            <a:off x="1971750" y="4034775"/>
            <a:ext cx="5200500" cy="3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6"/>
          <p:cNvSpPr/>
          <p:nvPr/>
        </p:nvSpPr>
        <p:spPr>
          <a:xfrm>
            <a:off x="716225" y="535000"/>
            <a:ext cx="7711800" cy="4073700"/>
          </a:xfrm>
          <a:prstGeom prst="roundRect">
            <a:avLst>
              <a:gd name="adj" fmla="val 488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6"/>
          <p:cNvGrpSpPr/>
          <p:nvPr/>
        </p:nvGrpSpPr>
        <p:grpSpPr>
          <a:xfrm>
            <a:off x="716200" y="533575"/>
            <a:ext cx="7710900" cy="590700"/>
            <a:chOff x="716200" y="533575"/>
            <a:chExt cx="7710900" cy="590700"/>
          </a:xfrm>
        </p:grpSpPr>
        <p:cxnSp>
          <p:nvCxnSpPr>
            <p:cNvPr id="109" name="Google Shape;109;p16"/>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16"/>
            <p:cNvCxnSpPr/>
            <p:nvPr/>
          </p:nvCxnSpPr>
          <p:spPr>
            <a:xfrm>
              <a:off x="4572000" y="533575"/>
              <a:ext cx="0" cy="590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59" r:id="rId6"/>
    <p:sldLayoutId id="2147483660" r:id="rId7"/>
    <p:sldLayoutId id="2147483661" r:id="rId8"/>
    <p:sldLayoutId id="2147483662" r:id="rId9"/>
    <p:sldLayoutId id="2147483667" r:id="rId10"/>
    <p:sldLayoutId id="2147483672"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36"/>
          <p:cNvGrpSpPr/>
          <p:nvPr/>
        </p:nvGrpSpPr>
        <p:grpSpPr>
          <a:xfrm>
            <a:off x="6130069" y="572682"/>
            <a:ext cx="1288800" cy="380946"/>
            <a:chOff x="6148721" y="611525"/>
            <a:chExt cx="1288800" cy="380946"/>
          </a:xfrm>
        </p:grpSpPr>
        <p:sp>
          <p:nvSpPr>
            <p:cNvPr id="291" name="Google Shape;291;p36"/>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dirty="0">
                  <a:latin typeface="Open Sans"/>
                  <a:ea typeface="Open Sans"/>
                  <a:cs typeface="Open Sans"/>
                  <a:sym typeface="Open Sans"/>
                </a:rPr>
                <a:t>1 2 45 8 9 9980 7 67190 48</a:t>
              </a:r>
              <a:endParaRPr sz="800" b="1" dirty="0">
                <a:latin typeface="Open Sans"/>
                <a:ea typeface="Open Sans"/>
                <a:cs typeface="Open Sans"/>
                <a:sym typeface="Open Sans"/>
              </a:endParaRPr>
            </a:p>
          </p:txBody>
        </p:sp>
        <p:grpSp>
          <p:nvGrpSpPr>
            <p:cNvPr id="292" name="Google Shape;292;p36"/>
            <p:cNvGrpSpPr/>
            <p:nvPr/>
          </p:nvGrpSpPr>
          <p:grpSpPr>
            <a:xfrm>
              <a:off x="6167891" y="755228"/>
              <a:ext cx="1250461" cy="237243"/>
              <a:chOff x="865940" y="1154984"/>
              <a:chExt cx="1588290" cy="344480"/>
            </a:xfrm>
          </p:grpSpPr>
          <p:sp>
            <p:nvSpPr>
              <p:cNvPr id="293" name="Google Shape;293;p36"/>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6"/>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2336561" y="1154992"/>
                <a:ext cx="59992" cy="344472"/>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0" name="Google Shape;310;p36"/>
          <p:cNvSpPr txBox="1">
            <a:spLocks noGrp="1"/>
          </p:cNvSpPr>
          <p:nvPr>
            <p:ph type="ctrTitle"/>
          </p:nvPr>
        </p:nvSpPr>
        <p:spPr>
          <a:xfrm>
            <a:off x="906707" y="1344900"/>
            <a:ext cx="4076402" cy="14873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5600" dirty="0"/>
              <a:t>HIRSIZ</a:t>
            </a:r>
            <a:r>
              <a:rPr lang="en" sz="3600" dirty="0"/>
              <a:t> </a:t>
            </a:r>
            <a:r>
              <a:rPr lang="en" sz="2700" dirty="0"/>
              <a:t>A</a:t>
            </a:r>
            <a:r>
              <a:rPr lang="tr-TR" sz="2700" dirty="0"/>
              <a:t>LARM </a:t>
            </a:r>
            <a:r>
              <a:rPr lang="tr-TR" sz="5600" dirty="0" err="1"/>
              <a:t>SiSTEMİ</a:t>
            </a:r>
            <a:endParaRPr sz="5600" dirty="0"/>
          </a:p>
        </p:txBody>
      </p:sp>
      <p:sp>
        <p:nvSpPr>
          <p:cNvPr id="311" name="Google Shape;311;p36"/>
          <p:cNvSpPr txBox="1">
            <a:spLocks noGrp="1"/>
          </p:cNvSpPr>
          <p:nvPr>
            <p:ph type="subTitle" idx="1"/>
          </p:nvPr>
        </p:nvSpPr>
        <p:spPr>
          <a:xfrm>
            <a:off x="1337057" y="2984456"/>
            <a:ext cx="3150900" cy="13799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HAZIRLAYANLAR:</a:t>
            </a:r>
          </a:p>
          <a:p>
            <a:pPr marL="0" lvl="0" indent="0" algn="ctr" rtl="0">
              <a:spcBef>
                <a:spcPts val="0"/>
              </a:spcBef>
              <a:spcAft>
                <a:spcPts val="0"/>
              </a:spcAft>
              <a:buNone/>
            </a:pPr>
            <a:r>
              <a:rPr lang="tr-TR" dirty="0"/>
              <a:t>Tuğçe Karakuş</a:t>
            </a:r>
          </a:p>
          <a:p>
            <a:pPr marL="0" lvl="0" indent="0" algn="ctr" rtl="0">
              <a:spcBef>
                <a:spcPts val="0"/>
              </a:spcBef>
              <a:spcAft>
                <a:spcPts val="0"/>
              </a:spcAft>
              <a:buNone/>
            </a:pPr>
            <a:r>
              <a:rPr lang="tr-TR" dirty="0"/>
              <a:t>Fatma Özbek</a:t>
            </a:r>
          </a:p>
          <a:p>
            <a:pPr marL="0" lvl="0" indent="0" algn="ctr" rtl="0">
              <a:spcBef>
                <a:spcPts val="0"/>
              </a:spcBef>
              <a:spcAft>
                <a:spcPts val="0"/>
              </a:spcAft>
              <a:buNone/>
            </a:pPr>
            <a:r>
              <a:rPr lang="tr-TR" dirty="0" err="1"/>
              <a:t>Razen</a:t>
            </a:r>
            <a:r>
              <a:rPr lang="tr-TR" dirty="0"/>
              <a:t> </a:t>
            </a:r>
            <a:r>
              <a:rPr lang="tr-TR" dirty="0" err="1"/>
              <a:t>Şeyhyusuf</a:t>
            </a:r>
            <a:endParaRPr lang="tr-TR" dirty="0"/>
          </a:p>
          <a:p>
            <a:pPr marL="0" lvl="0" indent="0" algn="ctr" rtl="0">
              <a:spcBef>
                <a:spcPts val="0"/>
              </a:spcBef>
              <a:spcAft>
                <a:spcPts val="0"/>
              </a:spcAft>
              <a:buNone/>
            </a:pPr>
            <a:r>
              <a:rPr lang="tr-TR" dirty="0"/>
              <a:t>Enes Efe Avşaroğlu</a:t>
            </a:r>
            <a:endParaRPr dirty="0"/>
          </a:p>
        </p:txBody>
      </p:sp>
      <p:sp>
        <p:nvSpPr>
          <p:cNvPr id="312" name="Google Shape;312;p36"/>
          <p:cNvSpPr txBox="1"/>
          <p:nvPr/>
        </p:nvSpPr>
        <p:spPr>
          <a:xfrm>
            <a:off x="2177275"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a:t>
            </a:r>
            <a:r>
              <a:rPr lang="en" b="1" dirty="0">
                <a:latin typeface="Space Grotesk"/>
                <a:ea typeface="Space Grotesk"/>
                <a:cs typeface="Space Grotesk"/>
                <a:sym typeface="Space Grotesk"/>
              </a:rPr>
              <a:t>/0</a:t>
            </a:r>
            <a:r>
              <a:rPr lang="tr-TR" b="1" dirty="0">
                <a:latin typeface="Space Grotesk"/>
                <a:ea typeface="Space Grotesk"/>
                <a:cs typeface="Space Grotesk"/>
                <a:sym typeface="Space Grotesk"/>
              </a:rPr>
              <a:t>5</a:t>
            </a:r>
            <a:r>
              <a:rPr lang="en" b="1" dirty="0">
                <a:latin typeface="Space Grotesk"/>
                <a:ea typeface="Space Grotesk"/>
                <a:cs typeface="Space Grotesk"/>
                <a:sym typeface="Space Grotesk"/>
              </a:rPr>
              <a:t>/202</a:t>
            </a:r>
            <a:r>
              <a:rPr lang="tr-TR" b="1" dirty="0">
                <a:latin typeface="Space Grotesk"/>
                <a:ea typeface="Space Grotesk"/>
                <a:cs typeface="Space Grotesk"/>
                <a:sym typeface="Space Grotesk"/>
              </a:rPr>
              <a:t>4</a:t>
            </a:r>
            <a:endParaRPr b="1" dirty="0">
              <a:latin typeface="Space Grotesk"/>
              <a:ea typeface="Space Grotesk"/>
              <a:cs typeface="Space Grotesk"/>
              <a:sym typeface="Space Grotesk"/>
            </a:endParaRPr>
          </a:p>
        </p:txBody>
      </p:sp>
      <p:grpSp>
        <p:nvGrpSpPr>
          <p:cNvPr id="313" name="Google Shape;313;p36"/>
          <p:cNvGrpSpPr/>
          <p:nvPr/>
        </p:nvGrpSpPr>
        <p:grpSpPr>
          <a:xfrm>
            <a:off x="5099390" y="1332469"/>
            <a:ext cx="3103913" cy="3064267"/>
            <a:chOff x="5099390" y="1332469"/>
            <a:chExt cx="3103913" cy="3064267"/>
          </a:xfrm>
        </p:grpSpPr>
        <p:grpSp>
          <p:nvGrpSpPr>
            <p:cNvPr id="314" name="Google Shape;314;p36"/>
            <p:cNvGrpSpPr/>
            <p:nvPr/>
          </p:nvGrpSpPr>
          <p:grpSpPr>
            <a:xfrm>
              <a:off x="6572898" y="1378125"/>
              <a:ext cx="1630405" cy="3018611"/>
              <a:chOff x="6497142" y="942465"/>
              <a:chExt cx="1931760" cy="3666033"/>
            </a:xfrm>
          </p:grpSpPr>
          <p:sp>
            <p:nvSpPr>
              <p:cNvPr id="315" name="Google Shape;315;p36"/>
              <p:cNvSpPr/>
              <p:nvPr/>
            </p:nvSpPr>
            <p:spPr>
              <a:xfrm>
                <a:off x="6684075" y="2224975"/>
                <a:ext cx="285900" cy="28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6"/>
              <p:cNvGrpSpPr/>
              <p:nvPr/>
            </p:nvGrpSpPr>
            <p:grpSpPr>
              <a:xfrm>
                <a:off x="6497142" y="942465"/>
                <a:ext cx="1931760" cy="3666033"/>
                <a:chOff x="6497142" y="942465"/>
                <a:chExt cx="1931760" cy="3666033"/>
              </a:xfrm>
            </p:grpSpPr>
            <p:sp>
              <p:nvSpPr>
                <p:cNvPr id="317" name="Google Shape;317;p36"/>
                <p:cNvSpPr/>
                <p:nvPr/>
              </p:nvSpPr>
              <p:spPr>
                <a:xfrm>
                  <a:off x="6979775" y="1985575"/>
                  <a:ext cx="258600" cy="25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7054350" y="2384400"/>
                  <a:ext cx="219900" cy="2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6"/>
                <p:cNvGrpSpPr/>
                <p:nvPr/>
              </p:nvGrpSpPr>
              <p:grpSpPr>
                <a:xfrm>
                  <a:off x="6497142" y="942465"/>
                  <a:ext cx="1931760" cy="3666033"/>
                  <a:chOff x="5351600" y="3625800"/>
                  <a:chExt cx="974750" cy="1849850"/>
                </a:xfrm>
              </p:grpSpPr>
              <p:sp>
                <p:nvSpPr>
                  <p:cNvPr id="320" name="Google Shape;320;p36"/>
                  <p:cNvSpPr/>
                  <p:nvPr/>
                </p:nvSpPr>
                <p:spPr>
                  <a:xfrm>
                    <a:off x="5629300" y="4177325"/>
                    <a:ext cx="74225" cy="104575"/>
                  </a:xfrm>
                  <a:custGeom>
                    <a:avLst/>
                    <a:gdLst/>
                    <a:ahLst/>
                    <a:cxnLst/>
                    <a:rect l="l" t="t" r="r" b="b"/>
                    <a:pathLst>
                      <a:path w="2969" h="4183" extrusionOk="0">
                        <a:moveTo>
                          <a:pt x="1897" y="160"/>
                        </a:moveTo>
                        <a:lnTo>
                          <a:pt x="1897" y="160"/>
                        </a:lnTo>
                        <a:cubicBezTo>
                          <a:pt x="2037" y="556"/>
                          <a:pt x="2022" y="1016"/>
                          <a:pt x="1765" y="1350"/>
                        </a:cubicBezTo>
                        <a:cubicBezTo>
                          <a:pt x="1642" y="1173"/>
                          <a:pt x="1640" y="913"/>
                          <a:pt x="1656" y="707"/>
                        </a:cubicBezTo>
                        <a:cubicBezTo>
                          <a:pt x="1672" y="517"/>
                          <a:pt x="1717" y="260"/>
                          <a:pt x="1897" y="160"/>
                        </a:cubicBezTo>
                        <a:close/>
                        <a:moveTo>
                          <a:pt x="2784" y="505"/>
                        </a:moveTo>
                        <a:lnTo>
                          <a:pt x="2784" y="505"/>
                        </a:lnTo>
                        <a:cubicBezTo>
                          <a:pt x="2800" y="729"/>
                          <a:pt x="2746" y="952"/>
                          <a:pt x="2627" y="1142"/>
                        </a:cubicBezTo>
                        <a:cubicBezTo>
                          <a:pt x="2579" y="1219"/>
                          <a:pt x="2520" y="1288"/>
                          <a:pt x="2453" y="1351"/>
                        </a:cubicBezTo>
                        <a:cubicBezTo>
                          <a:pt x="2472" y="1259"/>
                          <a:pt x="2491" y="1166"/>
                          <a:pt x="2511" y="1074"/>
                        </a:cubicBezTo>
                        <a:cubicBezTo>
                          <a:pt x="2557" y="879"/>
                          <a:pt x="2606" y="620"/>
                          <a:pt x="2784" y="505"/>
                        </a:cubicBezTo>
                        <a:close/>
                        <a:moveTo>
                          <a:pt x="302" y="599"/>
                        </a:moveTo>
                        <a:cubicBezTo>
                          <a:pt x="312" y="599"/>
                          <a:pt x="324" y="604"/>
                          <a:pt x="341" y="615"/>
                        </a:cubicBezTo>
                        <a:cubicBezTo>
                          <a:pt x="396" y="654"/>
                          <a:pt x="437" y="736"/>
                          <a:pt x="468" y="791"/>
                        </a:cubicBezTo>
                        <a:cubicBezTo>
                          <a:pt x="592" y="1018"/>
                          <a:pt x="642" y="1291"/>
                          <a:pt x="677" y="1545"/>
                        </a:cubicBezTo>
                        <a:cubicBezTo>
                          <a:pt x="684" y="1594"/>
                          <a:pt x="689" y="1645"/>
                          <a:pt x="694" y="1696"/>
                        </a:cubicBezTo>
                        <a:cubicBezTo>
                          <a:pt x="589" y="1659"/>
                          <a:pt x="493" y="1597"/>
                          <a:pt x="418" y="1514"/>
                        </a:cubicBezTo>
                        <a:cubicBezTo>
                          <a:pt x="280" y="1366"/>
                          <a:pt x="200" y="1172"/>
                          <a:pt x="192" y="970"/>
                        </a:cubicBezTo>
                        <a:cubicBezTo>
                          <a:pt x="187" y="866"/>
                          <a:pt x="206" y="761"/>
                          <a:pt x="250" y="667"/>
                        </a:cubicBezTo>
                        <a:cubicBezTo>
                          <a:pt x="267" y="629"/>
                          <a:pt x="277" y="599"/>
                          <a:pt x="302" y="599"/>
                        </a:cubicBezTo>
                        <a:close/>
                        <a:moveTo>
                          <a:pt x="1936" y="0"/>
                        </a:moveTo>
                        <a:cubicBezTo>
                          <a:pt x="1930" y="0"/>
                          <a:pt x="1925" y="1"/>
                          <a:pt x="1919" y="2"/>
                        </a:cubicBezTo>
                        <a:cubicBezTo>
                          <a:pt x="1649" y="111"/>
                          <a:pt x="1567" y="397"/>
                          <a:pt x="1543" y="665"/>
                        </a:cubicBezTo>
                        <a:cubicBezTo>
                          <a:pt x="1521" y="921"/>
                          <a:pt x="1528" y="1228"/>
                          <a:pt x="1684" y="1439"/>
                        </a:cubicBezTo>
                        <a:cubicBezTo>
                          <a:pt x="1670" y="1454"/>
                          <a:pt x="1659" y="1470"/>
                          <a:pt x="1643" y="1484"/>
                        </a:cubicBezTo>
                        <a:cubicBezTo>
                          <a:pt x="1465" y="1644"/>
                          <a:pt x="1214" y="1743"/>
                          <a:pt x="970" y="1743"/>
                        </a:cubicBezTo>
                        <a:cubicBezTo>
                          <a:pt x="938" y="1743"/>
                          <a:pt x="905" y="1741"/>
                          <a:pt x="873" y="1737"/>
                        </a:cubicBezTo>
                        <a:cubicBezTo>
                          <a:pt x="862" y="1599"/>
                          <a:pt x="844" y="1462"/>
                          <a:pt x="819" y="1327"/>
                        </a:cubicBezTo>
                        <a:cubicBezTo>
                          <a:pt x="764" y="1036"/>
                          <a:pt x="680" y="728"/>
                          <a:pt x="471" y="507"/>
                        </a:cubicBezTo>
                        <a:cubicBezTo>
                          <a:pt x="419" y="452"/>
                          <a:pt x="356" y="410"/>
                          <a:pt x="292" y="410"/>
                        </a:cubicBezTo>
                        <a:cubicBezTo>
                          <a:pt x="251" y="410"/>
                          <a:pt x="209" y="428"/>
                          <a:pt x="171" y="472"/>
                        </a:cubicBezTo>
                        <a:cubicBezTo>
                          <a:pt x="96" y="557"/>
                          <a:pt x="55" y="688"/>
                          <a:pt x="37" y="798"/>
                        </a:cubicBezTo>
                        <a:cubicBezTo>
                          <a:pt x="0" y="1041"/>
                          <a:pt x="59" y="1289"/>
                          <a:pt x="200" y="1490"/>
                        </a:cubicBezTo>
                        <a:cubicBezTo>
                          <a:pt x="321" y="1662"/>
                          <a:pt x="500" y="1788"/>
                          <a:pt x="704" y="1844"/>
                        </a:cubicBezTo>
                        <a:cubicBezTo>
                          <a:pt x="713" y="2011"/>
                          <a:pt x="713" y="2179"/>
                          <a:pt x="703" y="2346"/>
                        </a:cubicBezTo>
                        <a:cubicBezTo>
                          <a:pt x="661" y="2955"/>
                          <a:pt x="476" y="3566"/>
                          <a:pt x="190" y="4106"/>
                        </a:cubicBezTo>
                        <a:cubicBezTo>
                          <a:pt x="169" y="4147"/>
                          <a:pt x="202" y="4183"/>
                          <a:pt x="237" y="4183"/>
                        </a:cubicBezTo>
                        <a:cubicBezTo>
                          <a:pt x="253" y="4183"/>
                          <a:pt x="269" y="4176"/>
                          <a:pt x="280" y="4158"/>
                        </a:cubicBezTo>
                        <a:cubicBezTo>
                          <a:pt x="648" y="3605"/>
                          <a:pt x="844" y="2972"/>
                          <a:pt x="883" y="2309"/>
                        </a:cubicBezTo>
                        <a:cubicBezTo>
                          <a:pt x="890" y="2166"/>
                          <a:pt x="890" y="2022"/>
                          <a:pt x="883" y="1879"/>
                        </a:cubicBezTo>
                        <a:lnTo>
                          <a:pt x="883" y="1879"/>
                        </a:lnTo>
                        <a:cubicBezTo>
                          <a:pt x="919" y="1882"/>
                          <a:pt x="955" y="1884"/>
                          <a:pt x="991" y="1884"/>
                        </a:cubicBezTo>
                        <a:cubicBezTo>
                          <a:pt x="1186" y="1884"/>
                          <a:pt x="1379" y="1834"/>
                          <a:pt x="1550" y="1736"/>
                        </a:cubicBezTo>
                        <a:cubicBezTo>
                          <a:pt x="1640" y="1685"/>
                          <a:pt x="1721" y="1621"/>
                          <a:pt x="1792" y="1547"/>
                        </a:cubicBezTo>
                        <a:cubicBezTo>
                          <a:pt x="1810" y="1562"/>
                          <a:pt x="1828" y="1576"/>
                          <a:pt x="1847" y="1588"/>
                        </a:cubicBezTo>
                        <a:cubicBezTo>
                          <a:pt x="1921" y="1633"/>
                          <a:pt x="1999" y="1651"/>
                          <a:pt x="2076" y="1651"/>
                        </a:cubicBezTo>
                        <a:cubicBezTo>
                          <a:pt x="2125" y="1651"/>
                          <a:pt x="2174" y="1643"/>
                          <a:pt x="2222" y="1631"/>
                        </a:cubicBezTo>
                        <a:lnTo>
                          <a:pt x="2222" y="1631"/>
                        </a:lnTo>
                        <a:cubicBezTo>
                          <a:pt x="2210" y="1697"/>
                          <a:pt x="2198" y="1765"/>
                          <a:pt x="2187" y="1832"/>
                        </a:cubicBezTo>
                        <a:cubicBezTo>
                          <a:pt x="2071" y="2522"/>
                          <a:pt x="2021" y="3223"/>
                          <a:pt x="2040" y="3924"/>
                        </a:cubicBezTo>
                        <a:cubicBezTo>
                          <a:pt x="2042" y="3985"/>
                          <a:pt x="2090" y="4015"/>
                          <a:pt x="2138" y="4015"/>
                        </a:cubicBezTo>
                        <a:cubicBezTo>
                          <a:pt x="2186" y="4015"/>
                          <a:pt x="2232" y="3985"/>
                          <a:pt x="2230" y="3924"/>
                        </a:cubicBezTo>
                        <a:cubicBezTo>
                          <a:pt x="2210" y="3281"/>
                          <a:pt x="2245" y="2638"/>
                          <a:pt x="2337" y="2002"/>
                        </a:cubicBezTo>
                        <a:cubicBezTo>
                          <a:pt x="2359" y="1850"/>
                          <a:pt x="2384" y="1697"/>
                          <a:pt x="2412" y="1546"/>
                        </a:cubicBezTo>
                        <a:cubicBezTo>
                          <a:pt x="2516" y="1479"/>
                          <a:pt x="2608" y="1396"/>
                          <a:pt x="2684" y="1298"/>
                        </a:cubicBezTo>
                        <a:cubicBezTo>
                          <a:pt x="2884" y="1036"/>
                          <a:pt x="2969" y="703"/>
                          <a:pt x="2915" y="378"/>
                        </a:cubicBezTo>
                        <a:cubicBezTo>
                          <a:pt x="2910" y="347"/>
                          <a:pt x="2876" y="325"/>
                          <a:pt x="2845" y="325"/>
                        </a:cubicBezTo>
                        <a:cubicBezTo>
                          <a:pt x="2839" y="325"/>
                          <a:pt x="2833" y="326"/>
                          <a:pt x="2827" y="328"/>
                        </a:cubicBezTo>
                        <a:cubicBezTo>
                          <a:pt x="2597" y="403"/>
                          <a:pt x="2481" y="619"/>
                          <a:pt x="2408" y="835"/>
                        </a:cubicBezTo>
                        <a:cubicBezTo>
                          <a:pt x="2338" y="1047"/>
                          <a:pt x="2290" y="1268"/>
                          <a:pt x="2247" y="1489"/>
                        </a:cubicBezTo>
                        <a:cubicBezTo>
                          <a:pt x="2192" y="1513"/>
                          <a:pt x="2134" y="1527"/>
                          <a:pt x="2076" y="1527"/>
                        </a:cubicBezTo>
                        <a:cubicBezTo>
                          <a:pt x="2020" y="1527"/>
                          <a:pt x="1964" y="1514"/>
                          <a:pt x="1908" y="1483"/>
                        </a:cubicBezTo>
                        <a:cubicBezTo>
                          <a:pt x="1895" y="1475"/>
                          <a:pt x="1883" y="1465"/>
                          <a:pt x="1872" y="1455"/>
                        </a:cubicBezTo>
                        <a:cubicBezTo>
                          <a:pt x="2176" y="1064"/>
                          <a:pt x="2211" y="489"/>
                          <a:pt x="1995" y="34"/>
                        </a:cubicBezTo>
                        <a:cubicBezTo>
                          <a:pt x="1983" y="12"/>
                          <a:pt x="1960"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5628175" y="4273400"/>
                    <a:ext cx="64775" cy="64775"/>
                  </a:xfrm>
                  <a:custGeom>
                    <a:avLst/>
                    <a:gdLst/>
                    <a:ahLst/>
                    <a:cxnLst/>
                    <a:rect l="l" t="t" r="r" b="b"/>
                    <a:pathLst>
                      <a:path w="2591" h="2591" extrusionOk="0">
                        <a:moveTo>
                          <a:pt x="1" y="1"/>
                        </a:moveTo>
                        <a:lnTo>
                          <a:pt x="1" y="1295"/>
                        </a:lnTo>
                        <a:cubicBezTo>
                          <a:pt x="1" y="2010"/>
                          <a:pt x="580" y="2590"/>
                          <a:pt x="1296" y="2590"/>
                        </a:cubicBezTo>
                        <a:cubicBezTo>
                          <a:pt x="2010" y="2590"/>
                          <a:pt x="2590" y="2010"/>
                          <a:pt x="2590" y="1295"/>
                        </a:cubicBezTo>
                        <a:lnTo>
                          <a:pt x="2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5483450" y="4308725"/>
                    <a:ext cx="84700" cy="115250"/>
                  </a:xfrm>
                  <a:custGeom>
                    <a:avLst/>
                    <a:gdLst/>
                    <a:ahLst/>
                    <a:cxnLst/>
                    <a:rect l="l" t="t" r="r" b="b"/>
                    <a:pathLst>
                      <a:path w="3388" h="4610" extrusionOk="0">
                        <a:moveTo>
                          <a:pt x="2419" y="196"/>
                        </a:moveTo>
                        <a:cubicBezTo>
                          <a:pt x="2528" y="393"/>
                          <a:pt x="2573" y="618"/>
                          <a:pt x="2545" y="840"/>
                        </a:cubicBezTo>
                        <a:cubicBezTo>
                          <a:pt x="2532" y="930"/>
                          <a:pt x="2509" y="1018"/>
                          <a:pt x="2474" y="1103"/>
                        </a:cubicBezTo>
                        <a:cubicBezTo>
                          <a:pt x="2453" y="1012"/>
                          <a:pt x="2430" y="920"/>
                          <a:pt x="2411" y="828"/>
                        </a:cubicBezTo>
                        <a:cubicBezTo>
                          <a:pt x="2370" y="631"/>
                          <a:pt x="2304" y="377"/>
                          <a:pt x="2419" y="196"/>
                        </a:cubicBezTo>
                        <a:close/>
                        <a:moveTo>
                          <a:pt x="1469" y="256"/>
                        </a:moveTo>
                        <a:cubicBezTo>
                          <a:pt x="1762" y="556"/>
                          <a:pt x="1942" y="980"/>
                          <a:pt x="1850" y="1391"/>
                        </a:cubicBezTo>
                        <a:cubicBezTo>
                          <a:pt x="1664" y="1282"/>
                          <a:pt x="1553" y="1047"/>
                          <a:pt x="1481" y="854"/>
                        </a:cubicBezTo>
                        <a:cubicBezTo>
                          <a:pt x="1415" y="675"/>
                          <a:pt x="1348" y="423"/>
                          <a:pt x="1469" y="256"/>
                        </a:cubicBezTo>
                        <a:close/>
                        <a:moveTo>
                          <a:pt x="225" y="1323"/>
                        </a:moveTo>
                        <a:cubicBezTo>
                          <a:pt x="231" y="1323"/>
                          <a:pt x="238" y="1323"/>
                          <a:pt x="246" y="1325"/>
                        </a:cubicBezTo>
                        <a:cubicBezTo>
                          <a:pt x="313" y="1337"/>
                          <a:pt x="386" y="1394"/>
                          <a:pt x="436" y="1431"/>
                        </a:cubicBezTo>
                        <a:cubicBezTo>
                          <a:pt x="646" y="1584"/>
                          <a:pt x="804" y="1811"/>
                          <a:pt x="944" y="2027"/>
                        </a:cubicBezTo>
                        <a:cubicBezTo>
                          <a:pt x="970" y="2069"/>
                          <a:pt x="997" y="2113"/>
                          <a:pt x="1022" y="2156"/>
                        </a:cubicBezTo>
                        <a:cubicBezTo>
                          <a:pt x="1002" y="2158"/>
                          <a:pt x="982" y="2159"/>
                          <a:pt x="961" y="2159"/>
                        </a:cubicBezTo>
                        <a:cubicBezTo>
                          <a:pt x="871" y="2159"/>
                          <a:pt x="781" y="2141"/>
                          <a:pt x="697" y="2107"/>
                        </a:cubicBezTo>
                        <a:cubicBezTo>
                          <a:pt x="509" y="2030"/>
                          <a:pt x="355" y="1889"/>
                          <a:pt x="261" y="1708"/>
                        </a:cubicBezTo>
                        <a:cubicBezTo>
                          <a:pt x="214" y="1616"/>
                          <a:pt x="188" y="1514"/>
                          <a:pt x="187" y="1411"/>
                        </a:cubicBezTo>
                        <a:cubicBezTo>
                          <a:pt x="187" y="1359"/>
                          <a:pt x="182" y="1323"/>
                          <a:pt x="225" y="1323"/>
                        </a:cubicBezTo>
                        <a:close/>
                        <a:moveTo>
                          <a:pt x="2431" y="0"/>
                        </a:moveTo>
                        <a:cubicBezTo>
                          <a:pt x="2414" y="0"/>
                          <a:pt x="2396" y="6"/>
                          <a:pt x="2384" y="17"/>
                        </a:cubicBezTo>
                        <a:cubicBezTo>
                          <a:pt x="2208" y="182"/>
                          <a:pt x="2192" y="426"/>
                          <a:pt x="2217" y="653"/>
                        </a:cubicBezTo>
                        <a:cubicBezTo>
                          <a:pt x="2243" y="874"/>
                          <a:pt x="2291" y="1096"/>
                          <a:pt x="2347" y="1314"/>
                        </a:cubicBezTo>
                        <a:cubicBezTo>
                          <a:pt x="2273" y="1397"/>
                          <a:pt x="2180" y="1452"/>
                          <a:pt x="2064" y="1452"/>
                        </a:cubicBezTo>
                        <a:cubicBezTo>
                          <a:pt x="2055" y="1452"/>
                          <a:pt x="2045" y="1451"/>
                          <a:pt x="2036" y="1451"/>
                        </a:cubicBezTo>
                        <a:cubicBezTo>
                          <a:pt x="2020" y="1448"/>
                          <a:pt x="2005" y="1446"/>
                          <a:pt x="1991" y="1442"/>
                        </a:cubicBezTo>
                        <a:cubicBezTo>
                          <a:pt x="2102" y="958"/>
                          <a:pt x="1892" y="422"/>
                          <a:pt x="1504" y="100"/>
                        </a:cubicBezTo>
                        <a:cubicBezTo>
                          <a:pt x="1493" y="92"/>
                          <a:pt x="1480" y="88"/>
                          <a:pt x="1466" y="88"/>
                        </a:cubicBezTo>
                        <a:cubicBezTo>
                          <a:pt x="1450" y="88"/>
                          <a:pt x="1435" y="93"/>
                          <a:pt x="1422" y="103"/>
                        </a:cubicBezTo>
                        <a:cubicBezTo>
                          <a:pt x="1223" y="315"/>
                          <a:pt x="1268" y="610"/>
                          <a:pt x="1359" y="862"/>
                        </a:cubicBezTo>
                        <a:cubicBezTo>
                          <a:pt x="1446" y="1104"/>
                          <a:pt x="1582" y="1379"/>
                          <a:pt x="1813" y="1505"/>
                        </a:cubicBezTo>
                        <a:cubicBezTo>
                          <a:pt x="1807" y="1524"/>
                          <a:pt x="1803" y="1545"/>
                          <a:pt x="1795" y="1564"/>
                        </a:cubicBezTo>
                        <a:cubicBezTo>
                          <a:pt x="1689" y="1814"/>
                          <a:pt x="1463" y="2030"/>
                          <a:pt x="1203" y="2118"/>
                        </a:cubicBezTo>
                        <a:cubicBezTo>
                          <a:pt x="1135" y="1997"/>
                          <a:pt x="1061" y="1880"/>
                          <a:pt x="981" y="1768"/>
                        </a:cubicBezTo>
                        <a:cubicBezTo>
                          <a:pt x="809" y="1527"/>
                          <a:pt x="602" y="1284"/>
                          <a:pt x="320" y="1171"/>
                        </a:cubicBezTo>
                        <a:cubicBezTo>
                          <a:pt x="278" y="1154"/>
                          <a:pt x="233" y="1143"/>
                          <a:pt x="192" y="1143"/>
                        </a:cubicBezTo>
                        <a:cubicBezTo>
                          <a:pt x="121" y="1143"/>
                          <a:pt x="59" y="1175"/>
                          <a:pt x="33" y="1264"/>
                        </a:cubicBezTo>
                        <a:cubicBezTo>
                          <a:pt x="1" y="1374"/>
                          <a:pt x="18" y="1509"/>
                          <a:pt x="48" y="1616"/>
                        </a:cubicBezTo>
                        <a:cubicBezTo>
                          <a:pt x="117" y="1853"/>
                          <a:pt x="274" y="2053"/>
                          <a:pt x="487" y="2177"/>
                        </a:cubicBezTo>
                        <a:cubicBezTo>
                          <a:pt x="626" y="2257"/>
                          <a:pt x="783" y="2299"/>
                          <a:pt x="942" y="2299"/>
                        </a:cubicBezTo>
                        <a:cubicBezTo>
                          <a:pt x="992" y="2299"/>
                          <a:pt x="1043" y="2294"/>
                          <a:pt x="1093" y="2286"/>
                        </a:cubicBezTo>
                        <a:cubicBezTo>
                          <a:pt x="1171" y="2434"/>
                          <a:pt x="1242" y="2585"/>
                          <a:pt x="1302" y="2742"/>
                        </a:cubicBezTo>
                        <a:cubicBezTo>
                          <a:pt x="1521" y="3312"/>
                          <a:pt x="1611" y="3944"/>
                          <a:pt x="1578" y="4555"/>
                        </a:cubicBezTo>
                        <a:cubicBezTo>
                          <a:pt x="1576" y="4590"/>
                          <a:pt x="1603" y="4609"/>
                          <a:pt x="1630" y="4609"/>
                        </a:cubicBezTo>
                        <a:cubicBezTo>
                          <a:pt x="1653" y="4609"/>
                          <a:pt x="1677" y="4595"/>
                          <a:pt x="1682" y="4564"/>
                        </a:cubicBezTo>
                        <a:cubicBezTo>
                          <a:pt x="1783" y="3907"/>
                          <a:pt x="1694" y="3250"/>
                          <a:pt x="1450" y="2632"/>
                        </a:cubicBezTo>
                        <a:cubicBezTo>
                          <a:pt x="1396" y="2499"/>
                          <a:pt x="1337" y="2368"/>
                          <a:pt x="1269" y="2241"/>
                        </a:cubicBezTo>
                        <a:cubicBezTo>
                          <a:pt x="1490" y="2165"/>
                          <a:pt x="1681" y="2022"/>
                          <a:pt x="1815" y="1832"/>
                        </a:cubicBezTo>
                        <a:cubicBezTo>
                          <a:pt x="1875" y="1748"/>
                          <a:pt x="1922" y="1656"/>
                          <a:pt x="1956" y="1558"/>
                        </a:cubicBezTo>
                        <a:cubicBezTo>
                          <a:pt x="1978" y="1564"/>
                          <a:pt x="1999" y="1570"/>
                          <a:pt x="2022" y="1574"/>
                        </a:cubicBezTo>
                        <a:cubicBezTo>
                          <a:pt x="2038" y="1576"/>
                          <a:pt x="2053" y="1576"/>
                          <a:pt x="2068" y="1576"/>
                        </a:cubicBezTo>
                        <a:cubicBezTo>
                          <a:pt x="2189" y="1576"/>
                          <a:pt x="2293" y="1529"/>
                          <a:pt x="2379" y="1454"/>
                        </a:cubicBezTo>
                        <a:cubicBezTo>
                          <a:pt x="2396" y="1520"/>
                          <a:pt x="2415" y="1586"/>
                          <a:pt x="2433" y="1652"/>
                        </a:cubicBezTo>
                        <a:cubicBezTo>
                          <a:pt x="2617" y="2327"/>
                          <a:pt x="2867" y="2983"/>
                          <a:pt x="3180" y="3610"/>
                        </a:cubicBezTo>
                        <a:cubicBezTo>
                          <a:pt x="3198" y="3647"/>
                          <a:pt x="3230" y="3663"/>
                          <a:pt x="3262" y="3663"/>
                        </a:cubicBezTo>
                        <a:cubicBezTo>
                          <a:pt x="3324" y="3663"/>
                          <a:pt x="3388" y="3603"/>
                          <a:pt x="3352" y="3530"/>
                        </a:cubicBezTo>
                        <a:cubicBezTo>
                          <a:pt x="3063" y="2957"/>
                          <a:pt x="2826" y="2359"/>
                          <a:pt x="2641" y="1744"/>
                        </a:cubicBezTo>
                        <a:cubicBezTo>
                          <a:pt x="2596" y="1595"/>
                          <a:pt x="2556" y="1447"/>
                          <a:pt x="2517" y="1297"/>
                        </a:cubicBezTo>
                        <a:cubicBezTo>
                          <a:pt x="2585" y="1193"/>
                          <a:pt x="2632" y="1078"/>
                          <a:pt x="2660" y="958"/>
                        </a:cubicBezTo>
                        <a:cubicBezTo>
                          <a:pt x="2733" y="636"/>
                          <a:pt x="2670" y="299"/>
                          <a:pt x="2485" y="26"/>
                        </a:cubicBezTo>
                        <a:cubicBezTo>
                          <a:pt x="2474" y="9"/>
                          <a:pt x="2452"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514875" y="4391825"/>
                    <a:ext cx="79925" cy="75400"/>
                  </a:xfrm>
                  <a:custGeom>
                    <a:avLst/>
                    <a:gdLst/>
                    <a:ahLst/>
                    <a:cxnLst/>
                    <a:rect l="l" t="t" r="r" b="b"/>
                    <a:pathLst>
                      <a:path w="3197" h="3016" extrusionOk="0">
                        <a:moveTo>
                          <a:pt x="2350" y="1"/>
                        </a:moveTo>
                        <a:lnTo>
                          <a:pt x="0" y="1090"/>
                        </a:lnTo>
                        <a:lnTo>
                          <a:pt x="545" y="2264"/>
                        </a:lnTo>
                        <a:cubicBezTo>
                          <a:pt x="765" y="2737"/>
                          <a:pt x="1232" y="3015"/>
                          <a:pt x="1721" y="3015"/>
                        </a:cubicBezTo>
                        <a:cubicBezTo>
                          <a:pt x="1903" y="3015"/>
                          <a:pt x="2088" y="2977"/>
                          <a:pt x="2264" y="2895"/>
                        </a:cubicBezTo>
                        <a:cubicBezTo>
                          <a:pt x="2913" y="2594"/>
                          <a:pt x="3196" y="1824"/>
                          <a:pt x="2895" y="1176"/>
                        </a:cubicBez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642775" y="4386975"/>
                    <a:ext cx="81325" cy="75875"/>
                  </a:xfrm>
                  <a:custGeom>
                    <a:avLst/>
                    <a:gdLst/>
                    <a:ahLst/>
                    <a:cxnLst/>
                    <a:rect l="l" t="t" r="r" b="b"/>
                    <a:pathLst>
                      <a:path w="3253" h="3035" extrusionOk="0">
                        <a:moveTo>
                          <a:pt x="1496" y="136"/>
                        </a:moveTo>
                        <a:cubicBezTo>
                          <a:pt x="1506" y="136"/>
                          <a:pt x="1516" y="144"/>
                          <a:pt x="1524" y="164"/>
                        </a:cubicBezTo>
                        <a:cubicBezTo>
                          <a:pt x="1544" y="210"/>
                          <a:pt x="1538" y="279"/>
                          <a:pt x="1534" y="325"/>
                        </a:cubicBezTo>
                        <a:cubicBezTo>
                          <a:pt x="1523" y="519"/>
                          <a:pt x="1444" y="710"/>
                          <a:pt x="1366" y="883"/>
                        </a:cubicBezTo>
                        <a:cubicBezTo>
                          <a:pt x="1350" y="919"/>
                          <a:pt x="1333" y="952"/>
                          <a:pt x="1316" y="985"/>
                        </a:cubicBezTo>
                        <a:cubicBezTo>
                          <a:pt x="1265" y="920"/>
                          <a:pt x="1230" y="843"/>
                          <a:pt x="1216" y="761"/>
                        </a:cubicBezTo>
                        <a:cubicBezTo>
                          <a:pt x="1188" y="612"/>
                          <a:pt x="1214" y="458"/>
                          <a:pt x="1289" y="328"/>
                        </a:cubicBezTo>
                        <a:cubicBezTo>
                          <a:pt x="1328" y="260"/>
                          <a:pt x="1383" y="203"/>
                          <a:pt x="1447" y="161"/>
                        </a:cubicBezTo>
                        <a:cubicBezTo>
                          <a:pt x="1467" y="148"/>
                          <a:pt x="1483" y="136"/>
                          <a:pt x="1496" y="136"/>
                        </a:cubicBezTo>
                        <a:close/>
                        <a:moveTo>
                          <a:pt x="2673" y="499"/>
                        </a:moveTo>
                        <a:cubicBezTo>
                          <a:pt x="2678" y="499"/>
                          <a:pt x="2683" y="499"/>
                          <a:pt x="2688" y="500"/>
                        </a:cubicBezTo>
                        <a:cubicBezTo>
                          <a:pt x="2617" y="804"/>
                          <a:pt x="2425" y="1088"/>
                          <a:pt x="2130" y="1196"/>
                        </a:cubicBezTo>
                        <a:cubicBezTo>
                          <a:pt x="2122" y="1035"/>
                          <a:pt x="2225" y="870"/>
                          <a:pt x="2317" y="747"/>
                        </a:cubicBezTo>
                        <a:cubicBezTo>
                          <a:pt x="2400" y="638"/>
                          <a:pt x="2526" y="499"/>
                          <a:pt x="2673" y="499"/>
                        </a:cubicBezTo>
                        <a:close/>
                        <a:moveTo>
                          <a:pt x="3108" y="1070"/>
                        </a:moveTo>
                        <a:lnTo>
                          <a:pt x="3108" y="1070"/>
                        </a:lnTo>
                        <a:cubicBezTo>
                          <a:pt x="3029" y="1218"/>
                          <a:pt x="2906" y="1336"/>
                          <a:pt x="2755" y="1409"/>
                        </a:cubicBezTo>
                        <a:cubicBezTo>
                          <a:pt x="2694" y="1437"/>
                          <a:pt x="2628" y="1458"/>
                          <a:pt x="2562" y="1471"/>
                        </a:cubicBezTo>
                        <a:cubicBezTo>
                          <a:pt x="2610" y="1420"/>
                          <a:pt x="2659" y="1369"/>
                          <a:pt x="2708" y="1319"/>
                        </a:cubicBezTo>
                        <a:cubicBezTo>
                          <a:pt x="2815" y="1214"/>
                          <a:pt x="2949" y="1071"/>
                          <a:pt x="3108" y="1070"/>
                        </a:cubicBezTo>
                        <a:close/>
                        <a:moveTo>
                          <a:pt x="1518" y="0"/>
                        </a:moveTo>
                        <a:cubicBezTo>
                          <a:pt x="1505" y="0"/>
                          <a:pt x="1491" y="2"/>
                          <a:pt x="1476" y="7"/>
                        </a:cubicBezTo>
                        <a:cubicBezTo>
                          <a:pt x="1393" y="31"/>
                          <a:pt x="1316" y="97"/>
                          <a:pt x="1260" y="158"/>
                        </a:cubicBezTo>
                        <a:cubicBezTo>
                          <a:pt x="1140" y="296"/>
                          <a:pt x="1079" y="475"/>
                          <a:pt x="1087" y="659"/>
                        </a:cubicBezTo>
                        <a:cubicBezTo>
                          <a:pt x="1094" y="817"/>
                          <a:pt x="1157" y="966"/>
                          <a:pt x="1263" y="1083"/>
                        </a:cubicBezTo>
                        <a:cubicBezTo>
                          <a:pt x="1202" y="1192"/>
                          <a:pt x="1136" y="1297"/>
                          <a:pt x="1062" y="1398"/>
                        </a:cubicBezTo>
                        <a:cubicBezTo>
                          <a:pt x="793" y="1766"/>
                          <a:pt x="432" y="2077"/>
                          <a:pt x="38" y="2302"/>
                        </a:cubicBezTo>
                        <a:cubicBezTo>
                          <a:pt x="1" y="2324"/>
                          <a:pt x="21" y="2375"/>
                          <a:pt x="56" y="2375"/>
                        </a:cubicBezTo>
                        <a:cubicBezTo>
                          <a:pt x="61" y="2375"/>
                          <a:pt x="67" y="2374"/>
                          <a:pt x="73" y="2371"/>
                        </a:cubicBezTo>
                        <a:cubicBezTo>
                          <a:pt x="526" y="2169"/>
                          <a:pt x="901" y="1849"/>
                          <a:pt x="1190" y="1448"/>
                        </a:cubicBezTo>
                        <a:cubicBezTo>
                          <a:pt x="1252" y="1359"/>
                          <a:pt x="1310" y="1270"/>
                          <a:pt x="1362" y="1176"/>
                        </a:cubicBezTo>
                        <a:cubicBezTo>
                          <a:pt x="1499" y="1283"/>
                          <a:pt x="1666" y="1345"/>
                          <a:pt x="1839" y="1353"/>
                        </a:cubicBezTo>
                        <a:cubicBezTo>
                          <a:pt x="1851" y="1354"/>
                          <a:pt x="1862" y="1354"/>
                          <a:pt x="1874" y="1354"/>
                        </a:cubicBezTo>
                        <a:cubicBezTo>
                          <a:pt x="1939" y="1354"/>
                          <a:pt x="2004" y="1345"/>
                          <a:pt x="2067" y="1330"/>
                        </a:cubicBezTo>
                        <a:cubicBezTo>
                          <a:pt x="2071" y="1347"/>
                          <a:pt x="2077" y="1363"/>
                          <a:pt x="2085" y="1379"/>
                        </a:cubicBezTo>
                        <a:cubicBezTo>
                          <a:pt x="2133" y="1473"/>
                          <a:pt x="2212" y="1526"/>
                          <a:pt x="2304" y="1554"/>
                        </a:cubicBezTo>
                        <a:cubicBezTo>
                          <a:pt x="2269" y="1592"/>
                          <a:pt x="2235" y="1630"/>
                          <a:pt x="2201" y="1667"/>
                        </a:cubicBezTo>
                        <a:cubicBezTo>
                          <a:pt x="1852" y="2055"/>
                          <a:pt x="1542" y="2477"/>
                          <a:pt x="1275" y="2926"/>
                        </a:cubicBezTo>
                        <a:cubicBezTo>
                          <a:pt x="1242" y="2980"/>
                          <a:pt x="1291" y="3034"/>
                          <a:pt x="1339" y="3034"/>
                        </a:cubicBezTo>
                        <a:cubicBezTo>
                          <a:pt x="1360" y="3034"/>
                          <a:pt x="1381" y="3025"/>
                          <a:pt x="1395" y="3001"/>
                        </a:cubicBezTo>
                        <a:cubicBezTo>
                          <a:pt x="1638" y="2589"/>
                          <a:pt x="1916" y="2198"/>
                          <a:pt x="2228" y="1834"/>
                        </a:cubicBezTo>
                        <a:cubicBezTo>
                          <a:pt x="2303" y="1747"/>
                          <a:pt x="2379" y="1661"/>
                          <a:pt x="2458" y="1577"/>
                        </a:cubicBezTo>
                        <a:cubicBezTo>
                          <a:pt x="2550" y="1577"/>
                          <a:pt x="2642" y="1560"/>
                          <a:pt x="2728" y="1529"/>
                        </a:cubicBezTo>
                        <a:cubicBezTo>
                          <a:pt x="2959" y="1445"/>
                          <a:pt x="3145" y="1268"/>
                          <a:pt x="3241" y="1042"/>
                        </a:cubicBezTo>
                        <a:cubicBezTo>
                          <a:pt x="3253" y="1017"/>
                          <a:pt x="3231" y="981"/>
                          <a:pt x="3206" y="977"/>
                        </a:cubicBezTo>
                        <a:cubicBezTo>
                          <a:pt x="3174" y="968"/>
                          <a:pt x="3142" y="964"/>
                          <a:pt x="3111" y="964"/>
                        </a:cubicBezTo>
                        <a:cubicBezTo>
                          <a:pt x="2973" y="964"/>
                          <a:pt x="2847" y="1040"/>
                          <a:pt x="2740" y="1128"/>
                        </a:cubicBezTo>
                        <a:cubicBezTo>
                          <a:pt x="2611" y="1236"/>
                          <a:pt x="2490" y="1352"/>
                          <a:pt x="2378" y="1475"/>
                        </a:cubicBezTo>
                        <a:cubicBezTo>
                          <a:pt x="2289" y="1462"/>
                          <a:pt x="2212" y="1421"/>
                          <a:pt x="2166" y="1336"/>
                        </a:cubicBezTo>
                        <a:cubicBezTo>
                          <a:pt x="2161" y="1325"/>
                          <a:pt x="2157" y="1316"/>
                          <a:pt x="2154" y="1305"/>
                        </a:cubicBezTo>
                        <a:cubicBezTo>
                          <a:pt x="2501" y="1180"/>
                          <a:pt x="2753" y="831"/>
                          <a:pt x="2799" y="458"/>
                        </a:cubicBezTo>
                        <a:cubicBezTo>
                          <a:pt x="2799" y="435"/>
                          <a:pt x="2784" y="415"/>
                          <a:pt x="2763" y="409"/>
                        </a:cubicBezTo>
                        <a:cubicBezTo>
                          <a:pt x="2739" y="404"/>
                          <a:pt x="2715" y="402"/>
                          <a:pt x="2693" y="402"/>
                        </a:cubicBezTo>
                        <a:cubicBezTo>
                          <a:pt x="2513" y="402"/>
                          <a:pt x="2370" y="534"/>
                          <a:pt x="2263" y="675"/>
                        </a:cubicBezTo>
                        <a:cubicBezTo>
                          <a:pt x="2145" y="828"/>
                          <a:pt x="2028" y="1023"/>
                          <a:pt x="2042" y="1220"/>
                        </a:cubicBezTo>
                        <a:cubicBezTo>
                          <a:pt x="2027" y="1224"/>
                          <a:pt x="2013" y="1230"/>
                          <a:pt x="1998" y="1232"/>
                        </a:cubicBezTo>
                        <a:cubicBezTo>
                          <a:pt x="1959" y="1239"/>
                          <a:pt x="1919" y="1242"/>
                          <a:pt x="1878" y="1242"/>
                        </a:cubicBezTo>
                        <a:cubicBezTo>
                          <a:pt x="1712" y="1242"/>
                          <a:pt x="1540" y="1187"/>
                          <a:pt x="1412" y="1084"/>
                        </a:cubicBezTo>
                        <a:cubicBezTo>
                          <a:pt x="1460" y="994"/>
                          <a:pt x="1504" y="899"/>
                          <a:pt x="1542" y="804"/>
                        </a:cubicBezTo>
                        <a:cubicBezTo>
                          <a:pt x="1624" y="599"/>
                          <a:pt x="1694" y="371"/>
                          <a:pt x="1650" y="149"/>
                        </a:cubicBezTo>
                        <a:cubicBezTo>
                          <a:pt x="1635" y="70"/>
                          <a:pt x="1594"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5622600" y="4438050"/>
                    <a:ext cx="60825" cy="57450"/>
                  </a:xfrm>
                  <a:custGeom>
                    <a:avLst/>
                    <a:gdLst/>
                    <a:ahLst/>
                    <a:cxnLst/>
                    <a:rect l="l" t="t" r="r" b="b"/>
                    <a:pathLst>
                      <a:path w="2433" h="2298" extrusionOk="0">
                        <a:moveTo>
                          <a:pt x="802" y="0"/>
                        </a:moveTo>
                        <a:lnTo>
                          <a:pt x="287" y="816"/>
                        </a:lnTo>
                        <a:cubicBezTo>
                          <a:pt x="1" y="1266"/>
                          <a:pt x="134" y="1862"/>
                          <a:pt x="584" y="2148"/>
                        </a:cubicBezTo>
                        <a:cubicBezTo>
                          <a:pt x="745" y="2249"/>
                          <a:pt x="923" y="2297"/>
                          <a:pt x="1100" y="2297"/>
                        </a:cubicBezTo>
                        <a:cubicBezTo>
                          <a:pt x="1419" y="2297"/>
                          <a:pt x="1732" y="2139"/>
                          <a:pt x="1916" y="1849"/>
                        </a:cubicBezTo>
                        <a:lnTo>
                          <a:pt x="2433" y="1034"/>
                        </a:lnTo>
                        <a:lnTo>
                          <a:pt x="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5884425" y="3843600"/>
                    <a:ext cx="81375" cy="163625"/>
                  </a:xfrm>
                  <a:custGeom>
                    <a:avLst/>
                    <a:gdLst/>
                    <a:ahLst/>
                    <a:cxnLst/>
                    <a:rect l="l" t="t" r="r" b="b"/>
                    <a:pathLst>
                      <a:path w="3255" h="6545" extrusionOk="0">
                        <a:moveTo>
                          <a:pt x="125" y="0"/>
                        </a:moveTo>
                        <a:cubicBezTo>
                          <a:pt x="56" y="0"/>
                          <a:pt x="1" y="56"/>
                          <a:pt x="1" y="125"/>
                        </a:cubicBezTo>
                        <a:lnTo>
                          <a:pt x="1" y="6420"/>
                        </a:lnTo>
                        <a:cubicBezTo>
                          <a:pt x="1" y="6489"/>
                          <a:pt x="56" y="6544"/>
                          <a:pt x="125" y="6544"/>
                        </a:cubicBezTo>
                        <a:lnTo>
                          <a:pt x="3130" y="6544"/>
                        </a:lnTo>
                        <a:cubicBezTo>
                          <a:pt x="3199" y="6544"/>
                          <a:pt x="3255" y="6489"/>
                          <a:pt x="3255" y="6420"/>
                        </a:cubicBezTo>
                        <a:lnTo>
                          <a:pt x="3255" y="125"/>
                        </a:lnTo>
                        <a:cubicBezTo>
                          <a:pt x="3255" y="56"/>
                          <a:pt x="3199" y="0"/>
                          <a:pt x="3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5884425" y="3843600"/>
                    <a:ext cx="81375" cy="99425"/>
                  </a:xfrm>
                  <a:custGeom>
                    <a:avLst/>
                    <a:gdLst/>
                    <a:ahLst/>
                    <a:cxnLst/>
                    <a:rect l="l" t="t" r="r" b="b"/>
                    <a:pathLst>
                      <a:path w="3255" h="3977" extrusionOk="0">
                        <a:moveTo>
                          <a:pt x="1490" y="0"/>
                        </a:moveTo>
                        <a:cubicBezTo>
                          <a:pt x="671" y="0"/>
                          <a:pt x="1" y="671"/>
                          <a:pt x="1" y="1489"/>
                        </a:cubicBezTo>
                        <a:lnTo>
                          <a:pt x="1" y="2656"/>
                        </a:lnTo>
                        <a:cubicBezTo>
                          <a:pt x="967" y="3478"/>
                          <a:pt x="2294" y="3976"/>
                          <a:pt x="3099" y="3976"/>
                        </a:cubicBezTo>
                        <a:cubicBezTo>
                          <a:pt x="3153" y="3976"/>
                          <a:pt x="3205" y="3974"/>
                          <a:pt x="3255" y="3970"/>
                        </a:cubicBezTo>
                        <a:lnTo>
                          <a:pt x="3255" y="1489"/>
                        </a:lnTo>
                        <a:cubicBezTo>
                          <a:pt x="3255" y="671"/>
                          <a:pt x="2585" y="0"/>
                          <a:pt x="1767" y="0"/>
                        </a:cubicBezTo>
                        <a:close/>
                      </a:path>
                    </a:pathLst>
                  </a:custGeom>
                  <a:solidFill>
                    <a:srgbClr val="191919">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5856450" y="3711975"/>
                    <a:ext cx="183825" cy="222700"/>
                  </a:xfrm>
                  <a:custGeom>
                    <a:avLst/>
                    <a:gdLst/>
                    <a:ahLst/>
                    <a:cxnLst/>
                    <a:rect l="l" t="t" r="r" b="b"/>
                    <a:pathLst>
                      <a:path w="7353" h="8908" extrusionOk="0">
                        <a:moveTo>
                          <a:pt x="3561" y="0"/>
                        </a:moveTo>
                        <a:cubicBezTo>
                          <a:pt x="1829" y="0"/>
                          <a:pt x="403" y="1303"/>
                          <a:pt x="204" y="2982"/>
                        </a:cubicBezTo>
                        <a:cubicBezTo>
                          <a:pt x="204" y="2983"/>
                          <a:pt x="202" y="2984"/>
                          <a:pt x="202" y="2986"/>
                        </a:cubicBezTo>
                        <a:cubicBezTo>
                          <a:pt x="1" y="3705"/>
                          <a:pt x="520" y="5362"/>
                          <a:pt x="840" y="6265"/>
                        </a:cubicBezTo>
                        <a:cubicBezTo>
                          <a:pt x="984" y="6675"/>
                          <a:pt x="1239" y="7037"/>
                          <a:pt x="1577" y="7310"/>
                        </a:cubicBezTo>
                        <a:cubicBezTo>
                          <a:pt x="2391" y="7965"/>
                          <a:pt x="4014" y="8907"/>
                          <a:pt x="5241" y="8907"/>
                        </a:cubicBezTo>
                        <a:cubicBezTo>
                          <a:pt x="5746" y="8907"/>
                          <a:pt x="6183" y="8748"/>
                          <a:pt x="6469" y="8342"/>
                        </a:cubicBezTo>
                        <a:cubicBezTo>
                          <a:pt x="7353" y="7092"/>
                          <a:pt x="7154" y="4899"/>
                          <a:pt x="6944" y="3374"/>
                        </a:cubicBezTo>
                        <a:cubicBezTo>
                          <a:pt x="6942" y="3005"/>
                          <a:pt x="6881" y="2638"/>
                          <a:pt x="6760" y="2289"/>
                        </a:cubicBezTo>
                        <a:cubicBezTo>
                          <a:pt x="6757" y="2274"/>
                          <a:pt x="6754" y="2263"/>
                          <a:pt x="6752" y="2259"/>
                        </a:cubicBezTo>
                        <a:lnTo>
                          <a:pt x="6749" y="2259"/>
                        </a:lnTo>
                        <a:cubicBezTo>
                          <a:pt x="6285" y="945"/>
                          <a:pt x="5035" y="0"/>
                          <a:pt x="3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5885900" y="3822050"/>
                    <a:ext cx="148775" cy="35675"/>
                  </a:xfrm>
                  <a:custGeom>
                    <a:avLst/>
                    <a:gdLst/>
                    <a:ahLst/>
                    <a:cxnLst/>
                    <a:rect l="l" t="t" r="r" b="b"/>
                    <a:pathLst>
                      <a:path w="5951" h="1427" extrusionOk="0">
                        <a:moveTo>
                          <a:pt x="5899" y="0"/>
                        </a:moveTo>
                        <a:lnTo>
                          <a:pt x="63" y="51"/>
                        </a:lnTo>
                        <a:lnTo>
                          <a:pt x="1" y="1386"/>
                        </a:lnTo>
                        <a:lnTo>
                          <a:pt x="5941" y="1426"/>
                        </a:lnTo>
                        <a:cubicBezTo>
                          <a:pt x="5951" y="1027"/>
                          <a:pt x="5929" y="392"/>
                          <a:pt x="5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5980575" y="3862325"/>
                    <a:ext cx="23600" cy="9050"/>
                  </a:xfrm>
                  <a:custGeom>
                    <a:avLst/>
                    <a:gdLst/>
                    <a:ahLst/>
                    <a:cxnLst/>
                    <a:rect l="l" t="t" r="r" b="b"/>
                    <a:pathLst>
                      <a:path w="944" h="362" fill="none" extrusionOk="0">
                        <a:moveTo>
                          <a:pt x="944" y="0"/>
                        </a:moveTo>
                        <a:cubicBezTo>
                          <a:pt x="944" y="0"/>
                          <a:pt x="569" y="361"/>
                          <a:pt x="1" y="0"/>
                        </a:cubicBezTo>
                      </a:path>
                    </a:pathLst>
                  </a:custGeom>
                  <a:solidFill>
                    <a:schemeClr val="dk1"/>
                  </a:solid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5930650" y="3807450"/>
                    <a:ext cx="38625" cy="12200"/>
                  </a:xfrm>
                  <a:custGeom>
                    <a:avLst/>
                    <a:gdLst/>
                    <a:ahLst/>
                    <a:cxnLst/>
                    <a:rect l="l" t="t" r="r" b="b"/>
                    <a:pathLst>
                      <a:path w="1545" h="488" extrusionOk="0">
                        <a:moveTo>
                          <a:pt x="630" y="0"/>
                        </a:moveTo>
                        <a:cubicBezTo>
                          <a:pt x="439" y="0"/>
                          <a:pt x="236" y="55"/>
                          <a:pt x="44" y="209"/>
                        </a:cubicBezTo>
                        <a:cubicBezTo>
                          <a:pt x="6" y="239"/>
                          <a:pt x="0" y="294"/>
                          <a:pt x="30" y="332"/>
                        </a:cubicBezTo>
                        <a:cubicBezTo>
                          <a:pt x="41" y="347"/>
                          <a:pt x="57" y="357"/>
                          <a:pt x="75" y="363"/>
                        </a:cubicBezTo>
                        <a:cubicBezTo>
                          <a:pt x="82" y="364"/>
                          <a:pt x="89" y="365"/>
                          <a:pt x="96" y="365"/>
                        </a:cubicBezTo>
                        <a:cubicBezTo>
                          <a:pt x="117" y="365"/>
                          <a:pt x="138" y="358"/>
                          <a:pt x="154" y="344"/>
                        </a:cubicBezTo>
                        <a:cubicBezTo>
                          <a:pt x="312" y="218"/>
                          <a:pt x="480" y="172"/>
                          <a:pt x="639" y="172"/>
                        </a:cubicBezTo>
                        <a:cubicBezTo>
                          <a:pt x="1030" y="172"/>
                          <a:pt x="1369" y="449"/>
                          <a:pt x="1389" y="466"/>
                        </a:cubicBezTo>
                        <a:cubicBezTo>
                          <a:pt x="1405" y="480"/>
                          <a:pt x="1426" y="488"/>
                          <a:pt x="1447" y="488"/>
                        </a:cubicBezTo>
                        <a:cubicBezTo>
                          <a:pt x="1472" y="488"/>
                          <a:pt x="1496" y="477"/>
                          <a:pt x="1513" y="457"/>
                        </a:cubicBezTo>
                        <a:cubicBezTo>
                          <a:pt x="1545" y="420"/>
                          <a:pt x="1539" y="363"/>
                          <a:pt x="1501" y="332"/>
                        </a:cubicBezTo>
                        <a:cubicBezTo>
                          <a:pt x="1495" y="327"/>
                          <a:pt x="1098"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6000175" y="3806725"/>
                    <a:ext cx="32000" cy="12450"/>
                  </a:xfrm>
                  <a:custGeom>
                    <a:avLst/>
                    <a:gdLst/>
                    <a:ahLst/>
                    <a:cxnLst/>
                    <a:rect l="l" t="t" r="r" b="b"/>
                    <a:pathLst>
                      <a:path w="1280" h="498" extrusionOk="0">
                        <a:moveTo>
                          <a:pt x="948" y="1"/>
                        </a:moveTo>
                        <a:cubicBezTo>
                          <a:pt x="476" y="1"/>
                          <a:pt x="76" y="338"/>
                          <a:pt x="70" y="342"/>
                        </a:cubicBezTo>
                        <a:cubicBezTo>
                          <a:pt x="0" y="402"/>
                          <a:pt x="57" y="497"/>
                          <a:pt x="127" y="497"/>
                        </a:cubicBezTo>
                        <a:cubicBezTo>
                          <a:pt x="146" y="497"/>
                          <a:pt x="165" y="491"/>
                          <a:pt x="184" y="475"/>
                        </a:cubicBezTo>
                        <a:cubicBezTo>
                          <a:pt x="204" y="458"/>
                          <a:pt x="543" y="175"/>
                          <a:pt x="938" y="175"/>
                        </a:cubicBezTo>
                        <a:cubicBezTo>
                          <a:pt x="1049" y="175"/>
                          <a:pt x="1165" y="198"/>
                          <a:pt x="1279" y="255"/>
                        </a:cubicBezTo>
                        <a:cubicBezTo>
                          <a:pt x="1271" y="187"/>
                          <a:pt x="1264" y="119"/>
                          <a:pt x="1255" y="53"/>
                        </a:cubicBezTo>
                        <a:cubicBezTo>
                          <a:pt x="1152" y="16"/>
                          <a:pt x="1048"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916150" y="3833350"/>
                    <a:ext cx="55575" cy="20575"/>
                  </a:xfrm>
                  <a:custGeom>
                    <a:avLst/>
                    <a:gdLst/>
                    <a:ahLst/>
                    <a:cxnLst/>
                    <a:rect l="l" t="t" r="r" b="b"/>
                    <a:pathLst>
                      <a:path w="2223" h="823" extrusionOk="0">
                        <a:moveTo>
                          <a:pt x="970" y="0"/>
                        </a:moveTo>
                        <a:cubicBezTo>
                          <a:pt x="688" y="0"/>
                          <a:pt x="362" y="76"/>
                          <a:pt x="0" y="282"/>
                        </a:cubicBezTo>
                        <a:cubicBezTo>
                          <a:pt x="0" y="282"/>
                          <a:pt x="449" y="822"/>
                          <a:pt x="1271" y="822"/>
                        </a:cubicBezTo>
                        <a:cubicBezTo>
                          <a:pt x="1547" y="822"/>
                          <a:pt x="1865" y="761"/>
                          <a:pt x="2223" y="598"/>
                        </a:cubicBezTo>
                        <a:cubicBezTo>
                          <a:pt x="2223" y="598"/>
                          <a:pt x="1764" y="0"/>
                          <a:pt x="9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5916300" y="3834000"/>
                    <a:ext cx="27500" cy="18900"/>
                  </a:xfrm>
                  <a:custGeom>
                    <a:avLst/>
                    <a:gdLst/>
                    <a:ahLst/>
                    <a:cxnLst/>
                    <a:rect l="l" t="t" r="r" b="b"/>
                    <a:pathLst>
                      <a:path w="1100" h="756" extrusionOk="0">
                        <a:moveTo>
                          <a:pt x="682" y="0"/>
                        </a:moveTo>
                        <a:cubicBezTo>
                          <a:pt x="475" y="37"/>
                          <a:pt x="248" y="114"/>
                          <a:pt x="5" y="250"/>
                        </a:cubicBezTo>
                        <a:cubicBezTo>
                          <a:pt x="4" y="255"/>
                          <a:pt x="1" y="258"/>
                          <a:pt x="0" y="263"/>
                        </a:cubicBezTo>
                        <a:cubicBezTo>
                          <a:pt x="44" y="311"/>
                          <a:pt x="350" y="641"/>
                          <a:pt x="886" y="756"/>
                        </a:cubicBezTo>
                        <a:cubicBezTo>
                          <a:pt x="1078" y="573"/>
                          <a:pt x="1099" y="274"/>
                          <a:pt x="936" y="64"/>
                        </a:cubicBezTo>
                        <a:cubicBezTo>
                          <a:pt x="853" y="37"/>
                          <a:pt x="768" y="15"/>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912925" y="3831025"/>
                    <a:ext cx="61250" cy="19425"/>
                  </a:xfrm>
                  <a:custGeom>
                    <a:avLst/>
                    <a:gdLst/>
                    <a:ahLst/>
                    <a:cxnLst/>
                    <a:rect l="l" t="t" r="r" b="b"/>
                    <a:pathLst>
                      <a:path w="2450" h="777" extrusionOk="0">
                        <a:moveTo>
                          <a:pt x="1083" y="0"/>
                        </a:moveTo>
                        <a:cubicBezTo>
                          <a:pt x="787" y="0"/>
                          <a:pt x="452" y="81"/>
                          <a:pt x="84" y="300"/>
                        </a:cubicBezTo>
                        <a:cubicBezTo>
                          <a:pt x="0" y="350"/>
                          <a:pt x="50" y="463"/>
                          <a:pt x="127" y="463"/>
                        </a:cubicBezTo>
                        <a:cubicBezTo>
                          <a:pt x="142" y="463"/>
                          <a:pt x="158" y="459"/>
                          <a:pt x="174" y="450"/>
                        </a:cubicBezTo>
                        <a:cubicBezTo>
                          <a:pt x="515" y="247"/>
                          <a:pt x="823" y="173"/>
                          <a:pt x="1092" y="173"/>
                        </a:cubicBezTo>
                        <a:cubicBezTo>
                          <a:pt x="1817" y="173"/>
                          <a:pt x="2258" y="712"/>
                          <a:pt x="2283" y="744"/>
                        </a:cubicBezTo>
                        <a:cubicBezTo>
                          <a:pt x="2300" y="765"/>
                          <a:pt x="2325" y="777"/>
                          <a:pt x="2352" y="777"/>
                        </a:cubicBezTo>
                        <a:cubicBezTo>
                          <a:pt x="2371" y="777"/>
                          <a:pt x="2391" y="771"/>
                          <a:pt x="2406" y="757"/>
                        </a:cubicBezTo>
                        <a:cubicBezTo>
                          <a:pt x="2444" y="728"/>
                          <a:pt x="2450" y="673"/>
                          <a:pt x="2420" y="635"/>
                        </a:cubicBezTo>
                        <a:cubicBezTo>
                          <a:pt x="2413" y="626"/>
                          <a:pt x="1905" y="0"/>
                          <a:pt x="1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6004275" y="3832550"/>
                    <a:ext cx="30275" cy="20400"/>
                  </a:xfrm>
                  <a:custGeom>
                    <a:avLst/>
                    <a:gdLst/>
                    <a:ahLst/>
                    <a:cxnLst/>
                    <a:rect l="l" t="t" r="r" b="b"/>
                    <a:pathLst>
                      <a:path w="1211" h="816" extrusionOk="0">
                        <a:moveTo>
                          <a:pt x="1183" y="0"/>
                        </a:moveTo>
                        <a:cubicBezTo>
                          <a:pt x="834" y="7"/>
                          <a:pt x="425" y="136"/>
                          <a:pt x="0" y="517"/>
                        </a:cubicBezTo>
                        <a:cubicBezTo>
                          <a:pt x="0" y="517"/>
                          <a:pt x="383" y="815"/>
                          <a:pt x="973" y="815"/>
                        </a:cubicBezTo>
                        <a:cubicBezTo>
                          <a:pt x="1049" y="815"/>
                          <a:pt x="1128" y="810"/>
                          <a:pt x="1211" y="799"/>
                        </a:cubicBezTo>
                        <a:cubicBezTo>
                          <a:pt x="1211" y="532"/>
                          <a:pt x="1200" y="263"/>
                          <a:pt x="1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6001100" y="3830325"/>
                    <a:ext cx="32925" cy="17425"/>
                  </a:xfrm>
                  <a:custGeom>
                    <a:avLst/>
                    <a:gdLst/>
                    <a:ahLst/>
                    <a:cxnLst/>
                    <a:rect l="l" t="t" r="r" b="b"/>
                    <a:pathLst>
                      <a:path w="1317" h="697" extrusionOk="0">
                        <a:moveTo>
                          <a:pt x="1305" y="1"/>
                        </a:moveTo>
                        <a:cubicBezTo>
                          <a:pt x="932" y="6"/>
                          <a:pt x="501" y="138"/>
                          <a:pt x="68" y="543"/>
                        </a:cubicBezTo>
                        <a:cubicBezTo>
                          <a:pt x="0" y="604"/>
                          <a:pt x="58" y="696"/>
                          <a:pt x="127" y="696"/>
                        </a:cubicBezTo>
                        <a:cubicBezTo>
                          <a:pt x="147" y="696"/>
                          <a:pt x="168" y="688"/>
                          <a:pt x="187" y="670"/>
                        </a:cubicBezTo>
                        <a:cubicBezTo>
                          <a:pt x="587" y="296"/>
                          <a:pt x="980" y="174"/>
                          <a:pt x="1316" y="170"/>
                        </a:cubicBezTo>
                        <a:cubicBezTo>
                          <a:pt x="1313" y="113"/>
                          <a:pt x="1309" y="58"/>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6004275" y="3834275"/>
                    <a:ext cx="24600" cy="18350"/>
                  </a:xfrm>
                  <a:custGeom>
                    <a:avLst/>
                    <a:gdLst/>
                    <a:ahLst/>
                    <a:cxnLst/>
                    <a:rect l="l" t="t" r="r" b="b"/>
                    <a:pathLst>
                      <a:path w="984" h="734" extrusionOk="0">
                        <a:moveTo>
                          <a:pt x="758" y="0"/>
                        </a:moveTo>
                        <a:cubicBezTo>
                          <a:pt x="519" y="74"/>
                          <a:pt x="262" y="213"/>
                          <a:pt x="0" y="448"/>
                        </a:cubicBezTo>
                        <a:cubicBezTo>
                          <a:pt x="0" y="448"/>
                          <a:pt x="290" y="671"/>
                          <a:pt x="751" y="730"/>
                        </a:cubicBezTo>
                        <a:cubicBezTo>
                          <a:pt x="785" y="732"/>
                          <a:pt x="818" y="733"/>
                          <a:pt x="853" y="733"/>
                        </a:cubicBezTo>
                        <a:cubicBezTo>
                          <a:pt x="866" y="733"/>
                          <a:pt x="878" y="733"/>
                          <a:pt x="891" y="733"/>
                        </a:cubicBezTo>
                        <a:cubicBezTo>
                          <a:pt x="964" y="598"/>
                          <a:pt x="983" y="441"/>
                          <a:pt x="943" y="293"/>
                        </a:cubicBezTo>
                        <a:cubicBezTo>
                          <a:pt x="912" y="179"/>
                          <a:pt x="847" y="78"/>
                          <a:pt x="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5948475" y="3877700"/>
                    <a:ext cx="45300" cy="20825"/>
                  </a:xfrm>
                  <a:custGeom>
                    <a:avLst/>
                    <a:gdLst/>
                    <a:ahLst/>
                    <a:cxnLst/>
                    <a:rect l="l" t="t" r="r" b="b"/>
                    <a:pathLst>
                      <a:path w="1812" h="833" extrusionOk="0">
                        <a:moveTo>
                          <a:pt x="221" y="1"/>
                        </a:moveTo>
                        <a:cubicBezTo>
                          <a:pt x="87" y="1"/>
                          <a:pt x="1" y="170"/>
                          <a:pt x="105" y="279"/>
                        </a:cubicBezTo>
                        <a:cubicBezTo>
                          <a:pt x="519" y="710"/>
                          <a:pt x="945" y="832"/>
                          <a:pt x="1296" y="832"/>
                        </a:cubicBezTo>
                        <a:cubicBezTo>
                          <a:pt x="1423" y="832"/>
                          <a:pt x="1540" y="816"/>
                          <a:pt x="1643" y="793"/>
                        </a:cubicBezTo>
                        <a:cubicBezTo>
                          <a:pt x="1803" y="758"/>
                          <a:pt x="1811" y="533"/>
                          <a:pt x="1656" y="480"/>
                        </a:cubicBezTo>
                        <a:lnTo>
                          <a:pt x="276" y="10"/>
                        </a:lnTo>
                        <a:cubicBezTo>
                          <a:pt x="257" y="4"/>
                          <a:pt x="23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5775625" y="3839850"/>
                    <a:ext cx="96925" cy="93525"/>
                  </a:xfrm>
                  <a:custGeom>
                    <a:avLst/>
                    <a:gdLst/>
                    <a:ahLst/>
                    <a:cxnLst/>
                    <a:rect l="l" t="t" r="r" b="b"/>
                    <a:pathLst>
                      <a:path w="3877" h="3741" extrusionOk="0">
                        <a:moveTo>
                          <a:pt x="3667" y="1"/>
                        </a:moveTo>
                        <a:cubicBezTo>
                          <a:pt x="3604" y="1"/>
                          <a:pt x="3541" y="15"/>
                          <a:pt x="3483" y="42"/>
                        </a:cubicBezTo>
                        <a:cubicBezTo>
                          <a:pt x="2900" y="65"/>
                          <a:pt x="2505" y="764"/>
                          <a:pt x="2293" y="1235"/>
                        </a:cubicBezTo>
                        <a:cubicBezTo>
                          <a:pt x="2027" y="1827"/>
                          <a:pt x="1820" y="2489"/>
                          <a:pt x="1264" y="2881"/>
                        </a:cubicBezTo>
                        <a:cubicBezTo>
                          <a:pt x="917" y="3126"/>
                          <a:pt x="510" y="3262"/>
                          <a:pt x="109" y="3397"/>
                        </a:cubicBezTo>
                        <a:cubicBezTo>
                          <a:pt x="17" y="3427"/>
                          <a:pt x="1" y="3580"/>
                          <a:pt x="109" y="3603"/>
                        </a:cubicBezTo>
                        <a:cubicBezTo>
                          <a:pt x="455" y="3673"/>
                          <a:pt x="825" y="3740"/>
                          <a:pt x="1187" y="3740"/>
                        </a:cubicBezTo>
                        <a:cubicBezTo>
                          <a:pt x="1599" y="3740"/>
                          <a:pt x="2000" y="3654"/>
                          <a:pt x="2342" y="3391"/>
                        </a:cubicBezTo>
                        <a:cubicBezTo>
                          <a:pt x="2934" y="2933"/>
                          <a:pt x="3123" y="2164"/>
                          <a:pt x="3292" y="1474"/>
                        </a:cubicBezTo>
                        <a:cubicBezTo>
                          <a:pt x="3400" y="1036"/>
                          <a:pt x="3516" y="573"/>
                          <a:pt x="3817" y="225"/>
                        </a:cubicBezTo>
                        <a:cubicBezTo>
                          <a:pt x="3877" y="157"/>
                          <a:pt x="3861" y="34"/>
                          <a:pt x="3761" y="11"/>
                        </a:cubicBezTo>
                        <a:cubicBezTo>
                          <a:pt x="3730" y="4"/>
                          <a:pt x="3698"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5740675" y="3828825"/>
                    <a:ext cx="129975" cy="43250"/>
                  </a:xfrm>
                  <a:custGeom>
                    <a:avLst/>
                    <a:gdLst/>
                    <a:ahLst/>
                    <a:cxnLst/>
                    <a:rect l="l" t="t" r="r" b="b"/>
                    <a:pathLst>
                      <a:path w="5199" h="1730" extrusionOk="0">
                        <a:moveTo>
                          <a:pt x="146" y="0"/>
                        </a:moveTo>
                        <a:cubicBezTo>
                          <a:pt x="72" y="0"/>
                          <a:pt x="0" y="71"/>
                          <a:pt x="44" y="149"/>
                        </a:cubicBezTo>
                        <a:cubicBezTo>
                          <a:pt x="414" y="804"/>
                          <a:pt x="873" y="1535"/>
                          <a:pt x="1667" y="1695"/>
                        </a:cubicBezTo>
                        <a:cubicBezTo>
                          <a:pt x="1783" y="1718"/>
                          <a:pt x="1898" y="1729"/>
                          <a:pt x="2013" y="1729"/>
                        </a:cubicBezTo>
                        <a:cubicBezTo>
                          <a:pt x="2622" y="1729"/>
                          <a:pt x="3205" y="1429"/>
                          <a:pt x="3737" y="1156"/>
                        </a:cubicBezTo>
                        <a:cubicBezTo>
                          <a:pt x="4138" y="951"/>
                          <a:pt x="4564" y="734"/>
                          <a:pt x="5023" y="733"/>
                        </a:cubicBezTo>
                        <a:cubicBezTo>
                          <a:pt x="5116" y="733"/>
                          <a:pt x="5199" y="641"/>
                          <a:pt x="5149" y="549"/>
                        </a:cubicBezTo>
                        <a:cubicBezTo>
                          <a:pt x="5104" y="465"/>
                          <a:pt x="5031" y="399"/>
                          <a:pt x="4943" y="361"/>
                        </a:cubicBezTo>
                        <a:cubicBezTo>
                          <a:pt x="4751" y="156"/>
                          <a:pt x="4470" y="87"/>
                          <a:pt x="4174" y="87"/>
                        </a:cubicBezTo>
                        <a:cubicBezTo>
                          <a:pt x="3855" y="87"/>
                          <a:pt x="3520" y="168"/>
                          <a:pt x="3264" y="245"/>
                        </a:cubicBezTo>
                        <a:cubicBezTo>
                          <a:pt x="2774" y="393"/>
                          <a:pt x="2275" y="597"/>
                          <a:pt x="1763" y="597"/>
                        </a:cubicBezTo>
                        <a:cubicBezTo>
                          <a:pt x="1625" y="597"/>
                          <a:pt x="1486" y="582"/>
                          <a:pt x="1346" y="547"/>
                        </a:cubicBezTo>
                        <a:cubicBezTo>
                          <a:pt x="934" y="446"/>
                          <a:pt x="562" y="229"/>
                          <a:pt x="200" y="15"/>
                        </a:cubicBezTo>
                        <a:cubicBezTo>
                          <a:pt x="183" y="5"/>
                          <a:pt x="164"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5951200" y="3877675"/>
                    <a:ext cx="42075" cy="17575"/>
                  </a:xfrm>
                  <a:custGeom>
                    <a:avLst/>
                    <a:gdLst/>
                    <a:ahLst/>
                    <a:cxnLst/>
                    <a:rect l="l" t="t" r="r" b="b"/>
                    <a:pathLst>
                      <a:path w="1683" h="703" extrusionOk="0">
                        <a:moveTo>
                          <a:pt x="114" y="1"/>
                        </a:moveTo>
                        <a:cubicBezTo>
                          <a:pt x="72" y="1"/>
                          <a:pt x="30" y="18"/>
                          <a:pt x="0" y="50"/>
                        </a:cubicBezTo>
                        <a:lnTo>
                          <a:pt x="1644" y="702"/>
                        </a:lnTo>
                        <a:cubicBezTo>
                          <a:pt x="1683" y="614"/>
                          <a:pt x="1639" y="511"/>
                          <a:pt x="1547" y="481"/>
                        </a:cubicBezTo>
                        <a:lnTo>
                          <a:pt x="167" y="10"/>
                        </a:lnTo>
                        <a:cubicBezTo>
                          <a:pt x="150" y="4"/>
                          <a:pt x="13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5857375" y="3711975"/>
                    <a:ext cx="174525" cy="119075"/>
                  </a:xfrm>
                  <a:custGeom>
                    <a:avLst/>
                    <a:gdLst/>
                    <a:ahLst/>
                    <a:cxnLst/>
                    <a:rect l="l" t="t" r="r" b="b"/>
                    <a:pathLst>
                      <a:path w="6981" h="4763" extrusionOk="0">
                        <a:moveTo>
                          <a:pt x="3550" y="0"/>
                        </a:moveTo>
                        <a:cubicBezTo>
                          <a:pt x="1779" y="0"/>
                          <a:pt x="320" y="1303"/>
                          <a:pt x="117" y="2982"/>
                        </a:cubicBezTo>
                        <a:cubicBezTo>
                          <a:pt x="117" y="2983"/>
                          <a:pt x="114" y="2984"/>
                          <a:pt x="114" y="2986"/>
                        </a:cubicBezTo>
                        <a:cubicBezTo>
                          <a:pt x="0" y="3385"/>
                          <a:pt x="114" y="4073"/>
                          <a:pt x="292" y="4760"/>
                        </a:cubicBezTo>
                        <a:lnTo>
                          <a:pt x="1052" y="4763"/>
                        </a:lnTo>
                        <a:cubicBezTo>
                          <a:pt x="2202" y="2151"/>
                          <a:pt x="4985" y="2062"/>
                          <a:pt x="4985" y="2062"/>
                        </a:cubicBezTo>
                        <a:lnTo>
                          <a:pt x="3631" y="490"/>
                        </a:lnTo>
                        <a:lnTo>
                          <a:pt x="3631" y="490"/>
                        </a:lnTo>
                        <a:cubicBezTo>
                          <a:pt x="3652" y="514"/>
                          <a:pt x="4989" y="2063"/>
                          <a:pt x="5468" y="2097"/>
                        </a:cubicBezTo>
                        <a:cubicBezTo>
                          <a:pt x="6219" y="2151"/>
                          <a:pt x="6622" y="2596"/>
                          <a:pt x="6827" y="2947"/>
                        </a:cubicBezTo>
                        <a:cubicBezTo>
                          <a:pt x="6842" y="2973"/>
                          <a:pt x="6867" y="2985"/>
                          <a:pt x="6891" y="2985"/>
                        </a:cubicBezTo>
                        <a:cubicBezTo>
                          <a:pt x="6936" y="2985"/>
                          <a:pt x="6981" y="2948"/>
                          <a:pt x="6972" y="2894"/>
                        </a:cubicBezTo>
                        <a:cubicBezTo>
                          <a:pt x="6941" y="2688"/>
                          <a:pt x="6890" y="2486"/>
                          <a:pt x="6821" y="2289"/>
                        </a:cubicBezTo>
                        <a:cubicBezTo>
                          <a:pt x="6817" y="2274"/>
                          <a:pt x="6815" y="2263"/>
                          <a:pt x="6813" y="2259"/>
                        </a:cubicBezTo>
                        <a:lnTo>
                          <a:pt x="6810" y="2259"/>
                        </a:lnTo>
                        <a:cubicBezTo>
                          <a:pt x="6335" y="945"/>
                          <a:pt x="5057"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5836000" y="3816600"/>
                    <a:ext cx="65425" cy="65425"/>
                  </a:xfrm>
                  <a:custGeom>
                    <a:avLst/>
                    <a:gdLst/>
                    <a:ahLst/>
                    <a:cxnLst/>
                    <a:rect l="l" t="t" r="r" b="b"/>
                    <a:pathLst>
                      <a:path w="2617" h="2617" extrusionOk="0">
                        <a:moveTo>
                          <a:pt x="1308" y="0"/>
                        </a:moveTo>
                        <a:cubicBezTo>
                          <a:pt x="585" y="0"/>
                          <a:pt x="1" y="585"/>
                          <a:pt x="1" y="1308"/>
                        </a:cubicBezTo>
                        <a:cubicBezTo>
                          <a:pt x="1" y="2030"/>
                          <a:pt x="585" y="2616"/>
                          <a:pt x="1308" y="2616"/>
                        </a:cubicBezTo>
                        <a:cubicBezTo>
                          <a:pt x="2031" y="2616"/>
                          <a:pt x="2617" y="2030"/>
                          <a:pt x="2617" y="1308"/>
                        </a:cubicBezTo>
                        <a:cubicBezTo>
                          <a:pt x="2617" y="585"/>
                          <a:pt x="2031" y="0"/>
                          <a:pt x="1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5844925" y="3825775"/>
                    <a:ext cx="38700" cy="26675"/>
                  </a:xfrm>
                  <a:custGeom>
                    <a:avLst/>
                    <a:gdLst/>
                    <a:ahLst/>
                    <a:cxnLst/>
                    <a:rect l="l" t="t" r="r" b="b"/>
                    <a:pathLst>
                      <a:path w="1548" h="1067" fill="none" extrusionOk="0">
                        <a:moveTo>
                          <a:pt x="1548" y="1067"/>
                        </a:moveTo>
                        <a:cubicBezTo>
                          <a:pt x="1548" y="1067"/>
                          <a:pt x="1129" y="0"/>
                          <a:pt x="1" y="237"/>
                        </a:cubicBezTo>
                      </a:path>
                    </a:pathLst>
                  </a:custGeom>
                  <a:solidFill>
                    <a:schemeClr val="dk1"/>
                  </a:solid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5861975" y="3625800"/>
                    <a:ext cx="137925" cy="106525"/>
                  </a:xfrm>
                  <a:custGeom>
                    <a:avLst/>
                    <a:gdLst/>
                    <a:ahLst/>
                    <a:cxnLst/>
                    <a:rect l="l" t="t" r="r" b="b"/>
                    <a:pathLst>
                      <a:path w="5517" h="4261" extrusionOk="0">
                        <a:moveTo>
                          <a:pt x="2758" y="1"/>
                        </a:moveTo>
                        <a:cubicBezTo>
                          <a:pt x="1235" y="1"/>
                          <a:pt x="0" y="955"/>
                          <a:pt x="0" y="2130"/>
                        </a:cubicBezTo>
                        <a:cubicBezTo>
                          <a:pt x="0" y="3307"/>
                          <a:pt x="1235" y="4261"/>
                          <a:pt x="2758" y="4261"/>
                        </a:cubicBezTo>
                        <a:cubicBezTo>
                          <a:pt x="4282" y="4261"/>
                          <a:pt x="5517" y="3307"/>
                          <a:pt x="5517" y="2130"/>
                        </a:cubicBezTo>
                        <a:cubicBezTo>
                          <a:pt x="5517" y="955"/>
                          <a:pt x="4282" y="1"/>
                          <a:pt x="2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5899550" y="3719025"/>
                    <a:ext cx="81050" cy="7425"/>
                  </a:xfrm>
                  <a:custGeom>
                    <a:avLst/>
                    <a:gdLst/>
                    <a:ahLst/>
                    <a:cxnLst/>
                    <a:rect l="l" t="t" r="r" b="b"/>
                    <a:pathLst>
                      <a:path w="3242" h="297" fill="none" extrusionOk="0">
                        <a:moveTo>
                          <a:pt x="3242" y="0"/>
                        </a:moveTo>
                        <a:lnTo>
                          <a:pt x="1" y="297"/>
                        </a:lnTo>
                      </a:path>
                    </a:pathLst>
                  </a:custGeom>
                  <a:solidFill>
                    <a:schemeClr val="dk1"/>
                  </a:solidFill>
                  <a:ln w="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5351600" y="3967650"/>
                    <a:ext cx="479400" cy="617175"/>
                  </a:xfrm>
                  <a:custGeom>
                    <a:avLst/>
                    <a:gdLst/>
                    <a:ahLst/>
                    <a:cxnLst/>
                    <a:rect l="l" t="t" r="r" b="b"/>
                    <a:pathLst>
                      <a:path w="19176" h="24687" fill="none" extrusionOk="0">
                        <a:moveTo>
                          <a:pt x="19103" y="0"/>
                        </a:moveTo>
                        <a:cubicBezTo>
                          <a:pt x="19103" y="0"/>
                          <a:pt x="0" y="10642"/>
                          <a:pt x="2603" y="16830"/>
                        </a:cubicBezTo>
                        <a:cubicBezTo>
                          <a:pt x="5206" y="23017"/>
                          <a:pt x="16181" y="24686"/>
                          <a:pt x="17678" y="15405"/>
                        </a:cubicBezTo>
                        <a:cubicBezTo>
                          <a:pt x="19176" y="6124"/>
                          <a:pt x="19103" y="0"/>
                          <a:pt x="19103" y="0"/>
                        </a:cubicBezTo>
                        <a:close/>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5459150" y="4250350"/>
                    <a:ext cx="232175" cy="250200"/>
                  </a:xfrm>
                  <a:custGeom>
                    <a:avLst/>
                    <a:gdLst/>
                    <a:ahLst/>
                    <a:cxnLst/>
                    <a:rect l="l" t="t" r="r" b="b"/>
                    <a:pathLst>
                      <a:path w="9287" h="10008" fill="none" extrusionOk="0">
                        <a:moveTo>
                          <a:pt x="9287" y="10008"/>
                        </a:moveTo>
                        <a:cubicBezTo>
                          <a:pt x="9287" y="10008"/>
                          <a:pt x="646" y="6830"/>
                          <a:pt x="1" y="0"/>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5531775" y="4175225"/>
                    <a:ext cx="240825" cy="245650"/>
                  </a:xfrm>
                  <a:custGeom>
                    <a:avLst/>
                    <a:gdLst/>
                    <a:ahLst/>
                    <a:cxnLst/>
                    <a:rect l="l" t="t" r="r" b="b"/>
                    <a:pathLst>
                      <a:path w="9633" h="9826" fill="none" extrusionOk="0">
                        <a:moveTo>
                          <a:pt x="9632" y="9826"/>
                        </a:moveTo>
                        <a:cubicBezTo>
                          <a:pt x="9632" y="9826"/>
                          <a:pt x="505" y="6427"/>
                          <a:pt x="1" y="1"/>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5618350" y="4104950"/>
                    <a:ext cx="183800" cy="179425"/>
                  </a:xfrm>
                  <a:custGeom>
                    <a:avLst/>
                    <a:gdLst/>
                    <a:ahLst/>
                    <a:cxnLst/>
                    <a:rect l="l" t="t" r="r" b="b"/>
                    <a:pathLst>
                      <a:path w="7352" h="7177" fill="none" extrusionOk="0">
                        <a:moveTo>
                          <a:pt x="7352" y="7164"/>
                        </a:moveTo>
                        <a:cubicBezTo>
                          <a:pt x="7352" y="7164"/>
                          <a:pt x="825" y="7177"/>
                          <a:pt x="0" y="1"/>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5422975" y="4016025"/>
                    <a:ext cx="398800" cy="385750"/>
                  </a:xfrm>
                  <a:custGeom>
                    <a:avLst/>
                    <a:gdLst/>
                    <a:ahLst/>
                    <a:cxnLst/>
                    <a:rect l="l" t="t" r="r" b="b"/>
                    <a:pathLst>
                      <a:path w="15952" h="15430" fill="none" extrusionOk="0">
                        <a:moveTo>
                          <a:pt x="15951" y="1"/>
                        </a:moveTo>
                        <a:cubicBezTo>
                          <a:pt x="15951" y="1"/>
                          <a:pt x="3371" y="10466"/>
                          <a:pt x="1" y="15430"/>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5473100" y="4099250"/>
                    <a:ext cx="348675" cy="363750"/>
                  </a:xfrm>
                  <a:custGeom>
                    <a:avLst/>
                    <a:gdLst/>
                    <a:ahLst/>
                    <a:cxnLst/>
                    <a:rect l="l" t="t" r="r" b="b"/>
                    <a:pathLst>
                      <a:path w="13947" h="14550" fill="none" extrusionOk="0">
                        <a:moveTo>
                          <a:pt x="13946" y="1"/>
                        </a:moveTo>
                        <a:lnTo>
                          <a:pt x="1" y="14550"/>
                        </a:ln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5550850" y="4204700"/>
                    <a:ext cx="262975" cy="300400"/>
                  </a:xfrm>
                  <a:custGeom>
                    <a:avLst/>
                    <a:gdLst/>
                    <a:ahLst/>
                    <a:cxnLst/>
                    <a:rect l="l" t="t" r="r" b="b"/>
                    <a:pathLst>
                      <a:path w="10519" h="12016" fill="none" extrusionOk="0">
                        <a:moveTo>
                          <a:pt x="10518" y="1"/>
                        </a:moveTo>
                        <a:lnTo>
                          <a:pt x="1" y="12016"/>
                        </a:ln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5729650" y="4028050"/>
                    <a:ext cx="92125" cy="127700"/>
                  </a:xfrm>
                  <a:custGeom>
                    <a:avLst/>
                    <a:gdLst/>
                    <a:ahLst/>
                    <a:cxnLst/>
                    <a:rect l="l" t="t" r="r" b="b"/>
                    <a:pathLst>
                      <a:path w="3685" h="5108" fill="none" extrusionOk="0">
                        <a:moveTo>
                          <a:pt x="1" y="1"/>
                        </a:moveTo>
                        <a:cubicBezTo>
                          <a:pt x="1" y="1"/>
                          <a:pt x="528" y="5108"/>
                          <a:pt x="3684" y="3810"/>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6133400" y="5241225"/>
                    <a:ext cx="192950" cy="233125"/>
                  </a:xfrm>
                  <a:custGeom>
                    <a:avLst/>
                    <a:gdLst/>
                    <a:ahLst/>
                    <a:cxnLst/>
                    <a:rect l="l" t="t" r="r" b="b"/>
                    <a:pathLst>
                      <a:path w="7718" h="9325" extrusionOk="0">
                        <a:moveTo>
                          <a:pt x="1" y="0"/>
                        </a:moveTo>
                        <a:lnTo>
                          <a:pt x="179" y="5434"/>
                        </a:lnTo>
                        <a:lnTo>
                          <a:pt x="4045" y="9324"/>
                        </a:lnTo>
                        <a:lnTo>
                          <a:pt x="7717" y="9324"/>
                        </a:lnTo>
                        <a:cubicBezTo>
                          <a:pt x="7675" y="6843"/>
                          <a:pt x="5239" y="6800"/>
                          <a:pt x="5070" y="6800"/>
                        </a:cubicBezTo>
                        <a:cubicBezTo>
                          <a:pt x="5064" y="6800"/>
                          <a:pt x="5061" y="6800"/>
                          <a:pt x="5061" y="6800"/>
                        </a:cubicBez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5634025" y="5193200"/>
                    <a:ext cx="152500" cy="282450"/>
                  </a:xfrm>
                  <a:custGeom>
                    <a:avLst/>
                    <a:gdLst/>
                    <a:ahLst/>
                    <a:cxnLst/>
                    <a:rect l="l" t="t" r="r" b="b"/>
                    <a:pathLst>
                      <a:path w="6100" h="11298" extrusionOk="0">
                        <a:moveTo>
                          <a:pt x="4761" y="0"/>
                        </a:moveTo>
                        <a:lnTo>
                          <a:pt x="0" y="4109"/>
                        </a:lnTo>
                        <a:lnTo>
                          <a:pt x="2609" y="11297"/>
                        </a:lnTo>
                        <a:cubicBezTo>
                          <a:pt x="4582" y="9651"/>
                          <a:pt x="2475" y="7994"/>
                          <a:pt x="2475" y="7994"/>
                        </a:cubicBezTo>
                        <a:lnTo>
                          <a:pt x="6099" y="1658"/>
                        </a:lnTo>
                        <a:lnTo>
                          <a:pt x="4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656650" y="3959350"/>
                    <a:ext cx="482400" cy="401325"/>
                  </a:xfrm>
                  <a:custGeom>
                    <a:avLst/>
                    <a:gdLst/>
                    <a:ahLst/>
                    <a:cxnLst/>
                    <a:rect l="l" t="t" r="r" b="b"/>
                    <a:pathLst>
                      <a:path w="19296" h="16053" extrusionOk="0">
                        <a:moveTo>
                          <a:pt x="7972" y="1"/>
                        </a:moveTo>
                        <a:cubicBezTo>
                          <a:pt x="6638" y="1"/>
                          <a:pt x="5182" y="1150"/>
                          <a:pt x="3135" y="5563"/>
                        </a:cubicBezTo>
                        <a:cubicBezTo>
                          <a:pt x="405" y="11448"/>
                          <a:pt x="1" y="12944"/>
                          <a:pt x="951" y="13490"/>
                        </a:cubicBezTo>
                        <a:cubicBezTo>
                          <a:pt x="1081" y="13565"/>
                          <a:pt x="1245" y="13597"/>
                          <a:pt x="1430" y="13597"/>
                        </a:cubicBezTo>
                        <a:cubicBezTo>
                          <a:pt x="2598" y="13597"/>
                          <a:pt x="4631" y="12317"/>
                          <a:pt x="4631" y="12317"/>
                        </a:cubicBezTo>
                        <a:lnTo>
                          <a:pt x="4631" y="12317"/>
                        </a:lnTo>
                        <a:lnTo>
                          <a:pt x="3563" y="15648"/>
                        </a:lnTo>
                        <a:lnTo>
                          <a:pt x="16889" y="16053"/>
                        </a:lnTo>
                        <a:lnTo>
                          <a:pt x="16601" y="13611"/>
                        </a:lnTo>
                        <a:lnTo>
                          <a:pt x="16601" y="13611"/>
                        </a:lnTo>
                        <a:cubicBezTo>
                          <a:pt x="16601" y="13611"/>
                          <a:pt x="17014" y="13779"/>
                          <a:pt x="17493" y="13779"/>
                        </a:cubicBezTo>
                        <a:cubicBezTo>
                          <a:pt x="18300" y="13779"/>
                          <a:pt x="19296" y="13302"/>
                          <a:pt x="18826" y="10739"/>
                        </a:cubicBezTo>
                        <a:cubicBezTo>
                          <a:pt x="18104" y="6797"/>
                          <a:pt x="16064" y="443"/>
                          <a:pt x="13158" y="443"/>
                        </a:cubicBezTo>
                        <a:cubicBezTo>
                          <a:pt x="13054" y="443"/>
                          <a:pt x="12948" y="451"/>
                          <a:pt x="12841" y="468"/>
                        </a:cubicBezTo>
                        <a:cubicBezTo>
                          <a:pt x="12841" y="468"/>
                          <a:pt x="12171" y="669"/>
                          <a:pt x="11256" y="669"/>
                        </a:cubicBezTo>
                        <a:cubicBezTo>
                          <a:pt x="10663" y="669"/>
                          <a:pt x="9966" y="584"/>
                          <a:pt x="9282" y="306"/>
                        </a:cubicBezTo>
                        <a:cubicBezTo>
                          <a:pt x="8847" y="129"/>
                          <a:pt x="8416" y="1"/>
                          <a:pt x="7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5745725" y="4107775"/>
                    <a:ext cx="153850" cy="159500"/>
                  </a:xfrm>
                  <a:custGeom>
                    <a:avLst/>
                    <a:gdLst/>
                    <a:ahLst/>
                    <a:cxnLst/>
                    <a:rect l="l" t="t" r="r" b="b"/>
                    <a:pathLst>
                      <a:path w="6154" h="6380" fill="none" extrusionOk="0">
                        <a:moveTo>
                          <a:pt x="1068" y="6380"/>
                        </a:moveTo>
                        <a:lnTo>
                          <a:pt x="6154" y="1304"/>
                        </a:lnTo>
                        <a:lnTo>
                          <a:pt x="4907" y="0"/>
                        </a:lnTo>
                        <a:lnTo>
                          <a:pt x="0" y="3190"/>
                        </a:lnTo>
                      </a:path>
                    </a:pathLst>
                  </a:custGeom>
                  <a:solidFill>
                    <a:schemeClr val="dk1"/>
                  </a:solidFill>
                  <a:ln w="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5809450" y="4059550"/>
                    <a:ext cx="13225" cy="86550"/>
                  </a:xfrm>
                  <a:custGeom>
                    <a:avLst/>
                    <a:gdLst/>
                    <a:ahLst/>
                    <a:cxnLst/>
                    <a:rect l="l" t="t" r="r" b="b"/>
                    <a:pathLst>
                      <a:path w="529" h="3462" fill="none" extrusionOk="0">
                        <a:moveTo>
                          <a:pt x="529" y="1"/>
                        </a:moveTo>
                        <a:lnTo>
                          <a:pt x="1" y="3462"/>
                        </a:lnTo>
                      </a:path>
                    </a:pathLst>
                  </a:custGeom>
                  <a:solidFill>
                    <a:schemeClr val="dk1"/>
                  </a:solidFill>
                  <a:ln w="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5899550" y="4099750"/>
                    <a:ext cx="39825" cy="46350"/>
                  </a:xfrm>
                  <a:custGeom>
                    <a:avLst/>
                    <a:gdLst/>
                    <a:ahLst/>
                    <a:cxnLst/>
                    <a:rect l="l" t="t" r="r" b="b"/>
                    <a:pathLst>
                      <a:path w="1593" h="1854" extrusionOk="0">
                        <a:moveTo>
                          <a:pt x="1184" y="0"/>
                        </a:moveTo>
                        <a:lnTo>
                          <a:pt x="197" y="321"/>
                        </a:lnTo>
                        <a:lnTo>
                          <a:pt x="1" y="1625"/>
                        </a:lnTo>
                        <a:lnTo>
                          <a:pt x="707" y="1854"/>
                        </a:lnTo>
                        <a:lnTo>
                          <a:pt x="1593" y="679"/>
                        </a:lnTo>
                        <a:lnTo>
                          <a:pt x="1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5805600" y="3951825"/>
                    <a:ext cx="114225" cy="129525"/>
                  </a:xfrm>
                  <a:custGeom>
                    <a:avLst/>
                    <a:gdLst/>
                    <a:ahLst/>
                    <a:cxnLst/>
                    <a:rect l="l" t="t" r="r" b="b"/>
                    <a:pathLst>
                      <a:path w="4569" h="5181" fill="none" extrusionOk="0">
                        <a:moveTo>
                          <a:pt x="3069" y="5180"/>
                        </a:moveTo>
                        <a:cubicBezTo>
                          <a:pt x="3069" y="5180"/>
                          <a:pt x="3606" y="990"/>
                          <a:pt x="0" y="1287"/>
                        </a:cubicBezTo>
                        <a:cubicBezTo>
                          <a:pt x="0" y="1287"/>
                          <a:pt x="1263" y="0"/>
                          <a:pt x="2512" y="303"/>
                        </a:cubicBezTo>
                        <a:cubicBezTo>
                          <a:pt x="2512" y="303"/>
                          <a:pt x="4569" y="579"/>
                          <a:pt x="4466" y="4614"/>
                        </a:cubicBezTo>
                        <a:cubicBezTo>
                          <a:pt x="4465" y="4614"/>
                          <a:pt x="3624" y="4118"/>
                          <a:pt x="3069" y="5180"/>
                        </a:cubicBezTo>
                        <a:close/>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5851650" y="3972800"/>
                    <a:ext cx="39700" cy="36325"/>
                  </a:xfrm>
                  <a:custGeom>
                    <a:avLst/>
                    <a:gdLst/>
                    <a:ahLst/>
                    <a:cxnLst/>
                    <a:rect l="l" t="t" r="r" b="b"/>
                    <a:pathLst>
                      <a:path w="1588" h="1453" fill="none" extrusionOk="0">
                        <a:moveTo>
                          <a:pt x="1588" y="0"/>
                        </a:moveTo>
                        <a:cubicBezTo>
                          <a:pt x="1588" y="0"/>
                          <a:pt x="1548" y="1453"/>
                          <a:pt x="0" y="820"/>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5880000" y="4021775"/>
                    <a:ext cx="34075" cy="28550"/>
                  </a:xfrm>
                  <a:custGeom>
                    <a:avLst/>
                    <a:gdLst/>
                    <a:ahLst/>
                    <a:cxnLst/>
                    <a:rect l="l" t="t" r="r" b="b"/>
                    <a:pathLst>
                      <a:path w="1363" h="1142" fill="none" extrusionOk="0">
                        <a:moveTo>
                          <a:pt x="1363" y="1"/>
                        </a:moveTo>
                        <a:cubicBezTo>
                          <a:pt x="1363" y="1"/>
                          <a:pt x="870" y="1141"/>
                          <a:pt x="1" y="666"/>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5822650" y="3961050"/>
                    <a:ext cx="88525" cy="104200"/>
                  </a:xfrm>
                  <a:custGeom>
                    <a:avLst/>
                    <a:gdLst/>
                    <a:ahLst/>
                    <a:cxnLst/>
                    <a:rect l="l" t="t" r="r" b="b"/>
                    <a:pathLst>
                      <a:path w="3541" h="4168" fill="none" extrusionOk="0">
                        <a:moveTo>
                          <a:pt x="3186" y="4167"/>
                        </a:moveTo>
                        <a:cubicBezTo>
                          <a:pt x="3186" y="4167"/>
                          <a:pt x="3540" y="0"/>
                          <a:pt x="1" y="412"/>
                        </a:cubicBezTo>
                      </a:path>
                    </a:pathLst>
                  </a:custGeom>
                  <a:solidFill>
                    <a:schemeClr val="dk1"/>
                  </a:solidFill>
                  <a:ln w="9525" cap="flat" cmpd="sng">
                    <a:solidFill>
                      <a:schemeClr val="lt1"/>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5868375" y="4065700"/>
                    <a:ext cx="67800" cy="74675"/>
                  </a:xfrm>
                  <a:custGeom>
                    <a:avLst/>
                    <a:gdLst/>
                    <a:ahLst/>
                    <a:cxnLst/>
                    <a:rect l="l" t="t" r="r" b="b"/>
                    <a:pathLst>
                      <a:path w="2712" h="2987" extrusionOk="0">
                        <a:moveTo>
                          <a:pt x="1605" y="1"/>
                        </a:moveTo>
                        <a:cubicBezTo>
                          <a:pt x="537" y="1"/>
                          <a:pt x="1" y="1684"/>
                          <a:pt x="1" y="1684"/>
                        </a:cubicBezTo>
                        <a:lnTo>
                          <a:pt x="1248" y="2987"/>
                        </a:lnTo>
                        <a:lnTo>
                          <a:pt x="1444" y="1684"/>
                        </a:lnTo>
                        <a:lnTo>
                          <a:pt x="2711" y="1272"/>
                        </a:lnTo>
                        <a:lnTo>
                          <a:pt x="1954" y="59"/>
                        </a:lnTo>
                        <a:cubicBezTo>
                          <a:pt x="1832" y="19"/>
                          <a:pt x="1716" y="1"/>
                          <a:pt x="1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5766325" y="4351175"/>
                    <a:ext cx="453100" cy="905225"/>
                  </a:xfrm>
                  <a:custGeom>
                    <a:avLst/>
                    <a:gdLst/>
                    <a:ahLst/>
                    <a:cxnLst/>
                    <a:rect l="l" t="t" r="r" b="b"/>
                    <a:pathLst>
                      <a:path w="18124" h="36209" extrusionOk="0">
                        <a:moveTo>
                          <a:pt x="1" y="1"/>
                        </a:moveTo>
                        <a:lnTo>
                          <a:pt x="9551" y="15255"/>
                        </a:lnTo>
                        <a:lnTo>
                          <a:pt x="14353" y="36209"/>
                        </a:lnTo>
                        <a:lnTo>
                          <a:pt x="18123" y="36209"/>
                        </a:lnTo>
                        <a:lnTo>
                          <a:pt x="16863" y="13899"/>
                        </a:lnTo>
                        <a:lnTo>
                          <a:pt x="11609" y="35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5718525" y="4351175"/>
                    <a:ext cx="328925" cy="983250"/>
                  </a:xfrm>
                  <a:custGeom>
                    <a:avLst/>
                    <a:gdLst/>
                    <a:ahLst/>
                    <a:cxnLst/>
                    <a:rect l="l" t="t" r="r" b="b"/>
                    <a:pathLst>
                      <a:path w="13157" h="39330" extrusionOk="0">
                        <a:moveTo>
                          <a:pt x="1914" y="1"/>
                        </a:moveTo>
                        <a:cubicBezTo>
                          <a:pt x="1914" y="1"/>
                          <a:pt x="1414" y="3422"/>
                          <a:pt x="2556" y="5611"/>
                        </a:cubicBezTo>
                        <a:cubicBezTo>
                          <a:pt x="3017" y="6497"/>
                          <a:pt x="4029" y="8678"/>
                          <a:pt x="4680" y="10454"/>
                        </a:cubicBezTo>
                        <a:lnTo>
                          <a:pt x="6120" y="15896"/>
                        </a:lnTo>
                        <a:lnTo>
                          <a:pt x="0" y="34873"/>
                        </a:lnTo>
                        <a:lnTo>
                          <a:pt x="2719" y="39330"/>
                        </a:lnTo>
                        <a:lnTo>
                          <a:pt x="13157" y="17170"/>
                        </a:lnTo>
                        <a:lnTo>
                          <a:pt x="11464" y="352"/>
                        </a:lnTo>
                        <a:lnTo>
                          <a:pt x="1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5738875" y="4355050"/>
                    <a:ext cx="229750" cy="901350"/>
                  </a:xfrm>
                  <a:custGeom>
                    <a:avLst/>
                    <a:gdLst/>
                    <a:ahLst/>
                    <a:cxnLst/>
                    <a:rect l="l" t="t" r="r" b="b"/>
                    <a:pathLst>
                      <a:path w="9190" h="36054" fill="none" extrusionOk="0">
                        <a:moveTo>
                          <a:pt x="5304" y="1"/>
                        </a:moveTo>
                        <a:cubicBezTo>
                          <a:pt x="5330" y="2"/>
                          <a:pt x="9189" y="16549"/>
                          <a:pt x="9189" y="16549"/>
                        </a:cubicBezTo>
                        <a:lnTo>
                          <a:pt x="1" y="36054"/>
                        </a:lnTo>
                      </a:path>
                    </a:pathLst>
                  </a:custGeom>
                  <a:solidFill>
                    <a:schemeClr val="dk1"/>
                  </a:solidFill>
                  <a:ln w="400" cap="rnd" cmpd="sng">
                    <a:solidFill>
                      <a:srgbClr val="0B05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033950" y="4065225"/>
                    <a:ext cx="26950" cy="126950"/>
                  </a:xfrm>
                  <a:custGeom>
                    <a:avLst/>
                    <a:gdLst/>
                    <a:ahLst/>
                    <a:cxnLst/>
                    <a:rect l="l" t="t" r="r" b="b"/>
                    <a:pathLst>
                      <a:path w="1078" h="5078" fill="none" extrusionOk="0">
                        <a:moveTo>
                          <a:pt x="1" y="0"/>
                        </a:moveTo>
                        <a:lnTo>
                          <a:pt x="1077" y="5077"/>
                        </a:lnTo>
                      </a:path>
                    </a:pathLst>
                  </a:custGeom>
                  <a:solidFill>
                    <a:schemeClr val="dk1"/>
                  </a:solidFill>
                  <a:ln w="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917200" y="4116725"/>
                    <a:ext cx="175800" cy="178200"/>
                  </a:xfrm>
                  <a:custGeom>
                    <a:avLst/>
                    <a:gdLst/>
                    <a:ahLst/>
                    <a:cxnLst/>
                    <a:rect l="l" t="t" r="r" b="b"/>
                    <a:pathLst>
                      <a:path w="7032" h="7128" fill="none" extrusionOk="0">
                        <a:moveTo>
                          <a:pt x="5965" y="7127"/>
                        </a:moveTo>
                        <a:lnTo>
                          <a:pt x="1" y="1175"/>
                        </a:lnTo>
                        <a:lnTo>
                          <a:pt x="887" y="0"/>
                        </a:lnTo>
                        <a:lnTo>
                          <a:pt x="7032" y="3937"/>
                        </a:lnTo>
                      </a:path>
                    </a:pathLst>
                  </a:custGeom>
                  <a:solidFill>
                    <a:schemeClr val="dk1"/>
                  </a:solidFill>
                  <a:ln w="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2" name="Google Shape;372;p36"/>
            <p:cNvGrpSpPr/>
            <p:nvPr/>
          </p:nvGrpSpPr>
          <p:grpSpPr>
            <a:xfrm rot="-3418321" flipH="1">
              <a:off x="6087529" y="1608631"/>
              <a:ext cx="223778" cy="292061"/>
              <a:chOff x="6684075" y="2224975"/>
              <a:chExt cx="295041" cy="385026"/>
            </a:xfrm>
          </p:grpSpPr>
          <p:sp>
            <p:nvSpPr>
              <p:cNvPr id="373" name="Google Shape;373;p36"/>
              <p:cNvSpPr/>
              <p:nvPr/>
            </p:nvSpPr>
            <p:spPr>
              <a:xfrm>
                <a:off x="6684075" y="2224975"/>
                <a:ext cx="285900" cy="28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6"/>
              <p:cNvGrpSpPr/>
              <p:nvPr/>
            </p:nvGrpSpPr>
            <p:grpSpPr>
              <a:xfrm>
                <a:off x="6758442" y="2295886"/>
                <a:ext cx="220673" cy="314115"/>
                <a:chOff x="5483450" y="4308725"/>
                <a:chExt cx="111350" cy="158500"/>
              </a:xfrm>
            </p:grpSpPr>
            <p:sp>
              <p:nvSpPr>
                <p:cNvPr id="375" name="Google Shape;375;p36"/>
                <p:cNvSpPr/>
                <p:nvPr/>
              </p:nvSpPr>
              <p:spPr>
                <a:xfrm>
                  <a:off x="5483450" y="4308725"/>
                  <a:ext cx="84700" cy="115250"/>
                </a:xfrm>
                <a:custGeom>
                  <a:avLst/>
                  <a:gdLst/>
                  <a:ahLst/>
                  <a:cxnLst/>
                  <a:rect l="l" t="t" r="r" b="b"/>
                  <a:pathLst>
                    <a:path w="3388" h="4610" extrusionOk="0">
                      <a:moveTo>
                        <a:pt x="2419" y="196"/>
                      </a:moveTo>
                      <a:cubicBezTo>
                        <a:pt x="2528" y="393"/>
                        <a:pt x="2573" y="618"/>
                        <a:pt x="2545" y="840"/>
                      </a:cubicBezTo>
                      <a:cubicBezTo>
                        <a:pt x="2532" y="930"/>
                        <a:pt x="2509" y="1018"/>
                        <a:pt x="2474" y="1103"/>
                      </a:cubicBezTo>
                      <a:cubicBezTo>
                        <a:pt x="2453" y="1012"/>
                        <a:pt x="2430" y="920"/>
                        <a:pt x="2411" y="828"/>
                      </a:cubicBezTo>
                      <a:cubicBezTo>
                        <a:pt x="2370" y="631"/>
                        <a:pt x="2304" y="377"/>
                        <a:pt x="2419" y="196"/>
                      </a:cubicBezTo>
                      <a:close/>
                      <a:moveTo>
                        <a:pt x="1469" y="256"/>
                      </a:moveTo>
                      <a:cubicBezTo>
                        <a:pt x="1762" y="556"/>
                        <a:pt x="1942" y="980"/>
                        <a:pt x="1850" y="1391"/>
                      </a:cubicBezTo>
                      <a:cubicBezTo>
                        <a:pt x="1664" y="1282"/>
                        <a:pt x="1553" y="1047"/>
                        <a:pt x="1481" y="854"/>
                      </a:cubicBezTo>
                      <a:cubicBezTo>
                        <a:pt x="1415" y="675"/>
                        <a:pt x="1348" y="423"/>
                        <a:pt x="1469" y="256"/>
                      </a:cubicBezTo>
                      <a:close/>
                      <a:moveTo>
                        <a:pt x="225" y="1323"/>
                      </a:moveTo>
                      <a:cubicBezTo>
                        <a:pt x="231" y="1323"/>
                        <a:pt x="238" y="1323"/>
                        <a:pt x="246" y="1325"/>
                      </a:cubicBezTo>
                      <a:cubicBezTo>
                        <a:pt x="313" y="1337"/>
                        <a:pt x="386" y="1394"/>
                        <a:pt x="436" y="1431"/>
                      </a:cubicBezTo>
                      <a:cubicBezTo>
                        <a:pt x="646" y="1584"/>
                        <a:pt x="804" y="1811"/>
                        <a:pt x="944" y="2027"/>
                      </a:cubicBezTo>
                      <a:cubicBezTo>
                        <a:pt x="970" y="2069"/>
                        <a:pt x="997" y="2113"/>
                        <a:pt x="1022" y="2156"/>
                      </a:cubicBezTo>
                      <a:cubicBezTo>
                        <a:pt x="1002" y="2158"/>
                        <a:pt x="982" y="2159"/>
                        <a:pt x="961" y="2159"/>
                      </a:cubicBezTo>
                      <a:cubicBezTo>
                        <a:pt x="871" y="2159"/>
                        <a:pt x="781" y="2141"/>
                        <a:pt x="697" y="2107"/>
                      </a:cubicBezTo>
                      <a:cubicBezTo>
                        <a:pt x="509" y="2030"/>
                        <a:pt x="355" y="1889"/>
                        <a:pt x="261" y="1708"/>
                      </a:cubicBezTo>
                      <a:cubicBezTo>
                        <a:pt x="214" y="1616"/>
                        <a:pt x="188" y="1514"/>
                        <a:pt x="187" y="1411"/>
                      </a:cubicBezTo>
                      <a:cubicBezTo>
                        <a:pt x="187" y="1359"/>
                        <a:pt x="182" y="1323"/>
                        <a:pt x="225" y="1323"/>
                      </a:cubicBezTo>
                      <a:close/>
                      <a:moveTo>
                        <a:pt x="2431" y="0"/>
                      </a:moveTo>
                      <a:cubicBezTo>
                        <a:pt x="2414" y="0"/>
                        <a:pt x="2396" y="6"/>
                        <a:pt x="2384" y="17"/>
                      </a:cubicBezTo>
                      <a:cubicBezTo>
                        <a:pt x="2208" y="182"/>
                        <a:pt x="2192" y="426"/>
                        <a:pt x="2217" y="653"/>
                      </a:cubicBezTo>
                      <a:cubicBezTo>
                        <a:pt x="2243" y="874"/>
                        <a:pt x="2291" y="1096"/>
                        <a:pt x="2347" y="1314"/>
                      </a:cubicBezTo>
                      <a:cubicBezTo>
                        <a:pt x="2273" y="1397"/>
                        <a:pt x="2180" y="1452"/>
                        <a:pt x="2064" y="1452"/>
                      </a:cubicBezTo>
                      <a:cubicBezTo>
                        <a:pt x="2055" y="1452"/>
                        <a:pt x="2045" y="1451"/>
                        <a:pt x="2036" y="1451"/>
                      </a:cubicBezTo>
                      <a:cubicBezTo>
                        <a:pt x="2020" y="1448"/>
                        <a:pt x="2005" y="1446"/>
                        <a:pt x="1991" y="1442"/>
                      </a:cubicBezTo>
                      <a:cubicBezTo>
                        <a:pt x="2102" y="958"/>
                        <a:pt x="1892" y="422"/>
                        <a:pt x="1504" y="100"/>
                      </a:cubicBezTo>
                      <a:cubicBezTo>
                        <a:pt x="1493" y="92"/>
                        <a:pt x="1480" y="88"/>
                        <a:pt x="1466" y="88"/>
                      </a:cubicBezTo>
                      <a:cubicBezTo>
                        <a:pt x="1450" y="88"/>
                        <a:pt x="1435" y="93"/>
                        <a:pt x="1422" y="103"/>
                      </a:cubicBezTo>
                      <a:cubicBezTo>
                        <a:pt x="1223" y="315"/>
                        <a:pt x="1268" y="610"/>
                        <a:pt x="1359" y="862"/>
                      </a:cubicBezTo>
                      <a:cubicBezTo>
                        <a:pt x="1446" y="1104"/>
                        <a:pt x="1582" y="1379"/>
                        <a:pt x="1813" y="1505"/>
                      </a:cubicBezTo>
                      <a:cubicBezTo>
                        <a:pt x="1807" y="1524"/>
                        <a:pt x="1803" y="1545"/>
                        <a:pt x="1795" y="1564"/>
                      </a:cubicBezTo>
                      <a:cubicBezTo>
                        <a:pt x="1689" y="1814"/>
                        <a:pt x="1463" y="2030"/>
                        <a:pt x="1203" y="2118"/>
                      </a:cubicBezTo>
                      <a:cubicBezTo>
                        <a:pt x="1135" y="1997"/>
                        <a:pt x="1061" y="1880"/>
                        <a:pt x="981" y="1768"/>
                      </a:cubicBezTo>
                      <a:cubicBezTo>
                        <a:pt x="809" y="1527"/>
                        <a:pt x="602" y="1284"/>
                        <a:pt x="320" y="1171"/>
                      </a:cubicBezTo>
                      <a:cubicBezTo>
                        <a:pt x="278" y="1154"/>
                        <a:pt x="233" y="1143"/>
                        <a:pt x="192" y="1143"/>
                      </a:cubicBezTo>
                      <a:cubicBezTo>
                        <a:pt x="121" y="1143"/>
                        <a:pt x="59" y="1175"/>
                        <a:pt x="33" y="1264"/>
                      </a:cubicBezTo>
                      <a:cubicBezTo>
                        <a:pt x="1" y="1374"/>
                        <a:pt x="18" y="1509"/>
                        <a:pt x="48" y="1616"/>
                      </a:cubicBezTo>
                      <a:cubicBezTo>
                        <a:pt x="117" y="1853"/>
                        <a:pt x="274" y="2053"/>
                        <a:pt x="487" y="2177"/>
                      </a:cubicBezTo>
                      <a:cubicBezTo>
                        <a:pt x="626" y="2257"/>
                        <a:pt x="783" y="2299"/>
                        <a:pt x="942" y="2299"/>
                      </a:cubicBezTo>
                      <a:cubicBezTo>
                        <a:pt x="992" y="2299"/>
                        <a:pt x="1043" y="2294"/>
                        <a:pt x="1093" y="2286"/>
                      </a:cubicBezTo>
                      <a:cubicBezTo>
                        <a:pt x="1171" y="2434"/>
                        <a:pt x="1242" y="2585"/>
                        <a:pt x="1302" y="2742"/>
                      </a:cubicBezTo>
                      <a:cubicBezTo>
                        <a:pt x="1521" y="3312"/>
                        <a:pt x="1611" y="3944"/>
                        <a:pt x="1578" y="4555"/>
                      </a:cubicBezTo>
                      <a:cubicBezTo>
                        <a:pt x="1576" y="4590"/>
                        <a:pt x="1603" y="4609"/>
                        <a:pt x="1630" y="4609"/>
                      </a:cubicBezTo>
                      <a:cubicBezTo>
                        <a:pt x="1653" y="4609"/>
                        <a:pt x="1677" y="4595"/>
                        <a:pt x="1682" y="4564"/>
                      </a:cubicBezTo>
                      <a:cubicBezTo>
                        <a:pt x="1783" y="3907"/>
                        <a:pt x="1694" y="3250"/>
                        <a:pt x="1450" y="2632"/>
                      </a:cubicBezTo>
                      <a:cubicBezTo>
                        <a:pt x="1396" y="2499"/>
                        <a:pt x="1337" y="2368"/>
                        <a:pt x="1269" y="2241"/>
                      </a:cubicBezTo>
                      <a:cubicBezTo>
                        <a:pt x="1490" y="2165"/>
                        <a:pt x="1681" y="2022"/>
                        <a:pt x="1815" y="1832"/>
                      </a:cubicBezTo>
                      <a:cubicBezTo>
                        <a:pt x="1875" y="1748"/>
                        <a:pt x="1922" y="1656"/>
                        <a:pt x="1956" y="1558"/>
                      </a:cubicBezTo>
                      <a:cubicBezTo>
                        <a:pt x="1978" y="1564"/>
                        <a:pt x="1999" y="1570"/>
                        <a:pt x="2022" y="1574"/>
                      </a:cubicBezTo>
                      <a:cubicBezTo>
                        <a:pt x="2038" y="1576"/>
                        <a:pt x="2053" y="1576"/>
                        <a:pt x="2068" y="1576"/>
                      </a:cubicBezTo>
                      <a:cubicBezTo>
                        <a:pt x="2189" y="1576"/>
                        <a:pt x="2293" y="1529"/>
                        <a:pt x="2379" y="1454"/>
                      </a:cubicBezTo>
                      <a:cubicBezTo>
                        <a:pt x="2396" y="1520"/>
                        <a:pt x="2415" y="1586"/>
                        <a:pt x="2433" y="1652"/>
                      </a:cubicBezTo>
                      <a:cubicBezTo>
                        <a:pt x="2617" y="2327"/>
                        <a:pt x="2867" y="2983"/>
                        <a:pt x="3180" y="3610"/>
                      </a:cubicBezTo>
                      <a:cubicBezTo>
                        <a:pt x="3198" y="3647"/>
                        <a:pt x="3230" y="3663"/>
                        <a:pt x="3262" y="3663"/>
                      </a:cubicBezTo>
                      <a:cubicBezTo>
                        <a:pt x="3324" y="3663"/>
                        <a:pt x="3388" y="3603"/>
                        <a:pt x="3352" y="3530"/>
                      </a:cubicBezTo>
                      <a:cubicBezTo>
                        <a:pt x="3063" y="2957"/>
                        <a:pt x="2826" y="2359"/>
                        <a:pt x="2641" y="1744"/>
                      </a:cubicBezTo>
                      <a:cubicBezTo>
                        <a:pt x="2596" y="1595"/>
                        <a:pt x="2556" y="1447"/>
                        <a:pt x="2517" y="1297"/>
                      </a:cubicBezTo>
                      <a:cubicBezTo>
                        <a:pt x="2585" y="1193"/>
                        <a:pt x="2632" y="1078"/>
                        <a:pt x="2660" y="958"/>
                      </a:cubicBezTo>
                      <a:cubicBezTo>
                        <a:pt x="2733" y="636"/>
                        <a:pt x="2670" y="299"/>
                        <a:pt x="2485" y="26"/>
                      </a:cubicBezTo>
                      <a:cubicBezTo>
                        <a:pt x="2474" y="9"/>
                        <a:pt x="2452"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5514875" y="4391825"/>
                  <a:ext cx="79925" cy="75400"/>
                </a:xfrm>
                <a:custGeom>
                  <a:avLst/>
                  <a:gdLst/>
                  <a:ahLst/>
                  <a:cxnLst/>
                  <a:rect l="l" t="t" r="r" b="b"/>
                  <a:pathLst>
                    <a:path w="3197" h="3016" extrusionOk="0">
                      <a:moveTo>
                        <a:pt x="2350" y="1"/>
                      </a:moveTo>
                      <a:lnTo>
                        <a:pt x="0" y="1090"/>
                      </a:lnTo>
                      <a:lnTo>
                        <a:pt x="545" y="2264"/>
                      </a:lnTo>
                      <a:cubicBezTo>
                        <a:pt x="765" y="2737"/>
                        <a:pt x="1232" y="3015"/>
                        <a:pt x="1721" y="3015"/>
                      </a:cubicBezTo>
                      <a:cubicBezTo>
                        <a:pt x="1903" y="3015"/>
                        <a:pt x="2088" y="2977"/>
                        <a:pt x="2264" y="2895"/>
                      </a:cubicBezTo>
                      <a:cubicBezTo>
                        <a:pt x="2913" y="2594"/>
                        <a:pt x="3196" y="1824"/>
                        <a:pt x="2895" y="1176"/>
                      </a:cubicBez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 name="Google Shape;377;p36"/>
            <p:cNvGrpSpPr/>
            <p:nvPr/>
          </p:nvGrpSpPr>
          <p:grpSpPr>
            <a:xfrm rot="-1891085" flipH="1">
              <a:off x="6326786" y="1417336"/>
              <a:ext cx="239016" cy="311914"/>
              <a:chOff x="6684075" y="2224975"/>
              <a:chExt cx="295041" cy="385026"/>
            </a:xfrm>
          </p:grpSpPr>
          <p:sp>
            <p:nvSpPr>
              <p:cNvPr id="378" name="Google Shape;378;p36"/>
              <p:cNvSpPr/>
              <p:nvPr/>
            </p:nvSpPr>
            <p:spPr>
              <a:xfrm>
                <a:off x="6684075" y="2224975"/>
                <a:ext cx="285900" cy="28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6"/>
              <p:cNvGrpSpPr/>
              <p:nvPr/>
            </p:nvGrpSpPr>
            <p:grpSpPr>
              <a:xfrm>
                <a:off x="6758442" y="2295886"/>
                <a:ext cx="220673" cy="314115"/>
                <a:chOff x="5483450" y="4308725"/>
                <a:chExt cx="111350" cy="158500"/>
              </a:xfrm>
            </p:grpSpPr>
            <p:sp>
              <p:nvSpPr>
                <p:cNvPr id="380" name="Google Shape;380;p36"/>
                <p:cNvSpPr/>
                <p:nvPr/>
              </p:nvSpPr>
              <p:spPr>
                <a:xfrm>
                  <a:off x="5483450" y="4308725"/>
                  <a:ext cx="84700" cy="115250"/>
                </a:xfrm>
                <a:custGeom>
                  <a:avLst/>
                  <a:gdLst/>
                  <a:ahLst/>
                  <a:cxnLst/>
                  <a:rect l="l" t="t" r="r" b="b"/>
                  <a:pathLst>
                    <a:path w="3388" h="4610" extrusionOk="0">
                      <a:moveTo>
                        <a:pt x="2419" y="196"/>
                      </a:moveTo>
                      <a:cubicBezTo>
                        <a:pt x="2528" y="393"/>
                        <a:pt x="2573" y="618"/>
                        <a:pt x="2545" y="840"/>
                      </a:cubicBezTo>
                      <a:cubicBezTo>
                        <a:pt x="2532" y="930"/>
                        <a:pt x="2509" y="1018"/>
                        <a:pt x="2474" y="1103"/>
                      </a:cubicBezTo>
                      <a:cubicBezTo>
                        <a:pt x="2453" y="1012"/>
                        <a:pt x="2430" y="920"/>
                        <a:pt x="2411" y="828"/>
                      </a:cubicBezTo>
                      <a:cubicBezTo>
                        <a:pt x="2370" y="631"/>
                        <a:pt x="2304" y="377"/>
                        <a:pt x="2419" y="196"/>
                      </a:cubicBezTo>
                      <a:close/>
                      <a:moveTo>
                        <a:pt x="1469" y="256"/>
                      </a:moveTo>
                      <a:cubicBezTo>
                        <a:pt x="1762" y="556"/>
                        <a:pt x="1942" y="980"/>
                        <a:pt x="1850" y="1391"/>
                      </a:cubicBezTo>
                      <a:cubicBezTo>
                        <a:pt x="1664" y="1282"/>
                        <a:pt x="1553" y="1047"/>
                        <a:pt x="1481" y="854"/>
                      </a:cubicBezTo>
                      <a:cubicBezTo>
                        <a:pt x="1415" y="675"/>
                        <a:pt x="1348" y="423"/>
                        <a:pt x="1469" y="256"/>
                      </a:cubicBezTo>
                      <a:close/>
                      <a:moveTo>
                        <a:pt x="225" y="1323"/>
                      </a:moveTo>
                      <a:cubicBezTo>
                        <a:pt x="231" y="1323"/>
                        <a:pt x="238" y="1323"/>
                        <a:pt x="246" y="1325"/>
                      </a:cubicBezTo>
                      <a:cubicBezTo>
                        <a:pt x="313" y="1337"/>
                        <a:pt x="386" y="1394"/>
                        <a:pt x="436" y="1431"/>
                      </a:cubicBezTo>
                      <a:cubicBezTo>
                        <a:pt x="646" y="1584"/>
                        <a:pt x="804" y="1811"/>
                        <a:pt x="944" y="2027"/>
                      </a:cubicBezTo>
                      <a:cubicBezTo>
                        <a:pt x="970" y="2069"/>
                        <a:pt x="997" y="2113"/>
                        <a:pt x="1022" y="2156"/>
                      </a:cubicBezTo>
                      <a:cubicBezTo>
                        <a:pt x="1002" y="2158"/>
                        <a:pt x="982" y="2159"/>
                        <a:pt x="961" y="2159"/>
                      </a:cubicBezTo>
                      <a:cubicBezTo>
                        <a:pt x="871" y="2159"/>
                        <a:pt x="781" y="2141"/>
                        <a:pt x="697" y="2107"/>
                      </a:cubicBezTo>
                      <a:cubicBezTo>
                        <a:pt x="509" y="2030"/>
                        <a:pt x="355" y="1889"/>
                        <a:pt x="261" y="1708"/>
                      </a:cubicBezTo>
                      <a:cubicBezTo>
                        <a:pt x="214" y="1616"/>
                        <a:pt x="188" y="1514"/>
                        <a:pt x="187" y="1411"/>
                      </a:cubicBezTo>
                      <a:cubicBezTo>
                        <a:pt x="187" y="1359"/>
                        <a:pt x="182" y="1323"/>
                        <a:pt x="225" y="1323"/>
                      </a:cubicBezTo>
                      <a:close/>
                      <a:moveTo>
                        <a:pt x="2431" y="0"/>
                      </a:moveTo>
                      <a:cubicBezTo>
                        <a:pt x="2414" y="0"/>
                        <a:pt x="2396" y="6"/>
                        <a:pt x="2384" y="17"/>
                      </a:cubicBezTo>
                      <a:cubicBezTo>
                        <a:pt x="2208" y="182"/>
                        <a:pt x="2192" y="426"/>
                        <a:pt x="2217" y="653"/>
                      </a:cubicBezTo>
                      <a:cubicBezTo>
                        <a:pt x="2243" y="874"/>
                        <a:pt x="2291" y="1096"/>
                        <a:pt x="2347" y="1314"/>
                      </a:cubicBezTo>
                      <a:cubicBezTo>
                        <a:pt x="2273" y="1397"/>
                        <a:pt x="2180" y="1452"/>
                        <a:pt x="2064" y="1452"/>
                      </a:cubicBezTo>
                      <a:cubicBezTo>
                        <a:pt x="2055" y="1452"/>
                        <a:pt x="2045" y="1451"/>
                        <a:pt x="2036" y="1451"/>
                      </a:cubicBezTo>
                      <a:cubicBezTo>
                        <a:pt x="2020" y="1448"/>
                        <a:pt x="2005" y="1446"/>
                        <a:pt x="1991" y="1442"/>
                      </a:cubicBezTo>
                      <a:cubicBezTo>
                        <a:pt x="2102" y="958"/>
                        <a:pt x="1892" y="422"/>
                        <a:pt x="1504" y="100"/>
                      </a:cubicBezTo>
                      <a:cubicBezTo>
                        <a:pt x="1493" y="92"/>
                        <a:pt x="1480" y="88"/>
                        <a:pt x="1466" y="88"/>
                      </a:cubicBezTo>
                      <a:cubicBezTo>
                        <a:pt x="1450" y="88"/>
                        <a:pt x="1435" y="93"/>
                        <a:pt x="1422" y="103"/>
                      </a:cubicBezTo>
                      <a:cubicBezTo>
                        <a:pt x="1223" y="315"/>
                        <a:pt x="1268" y="610"/>
                        <a:pt x="1359" y="862"/>
                      </a:cubicBezTo>
                      <a:cubicBezTo>
                        <a:pt x="1446" y="1104"/>
                        <a:pt x="1582" y="1379"/>
                        <a:pt x="1813" y="1505"/>
                      </a:cubicBezTo>
                      <a:cubicBezTo>
                        <a:pt x="1807" y="1524"/>
                        <a:pt x="1803" y="1545"/>
                        <a:pt x="1795" y="1564"/>
                      </a:cubicBezTo>
                      <a:cubicBezTo>
                        <a:pt x="1689" y="1814"/>
                        <a:pt x="1463" y="2030"/>
                        <a:pt x="1203" y="2118"/>
                      </a:cubicBezTo>
                      <a:cubicBezTo>
                        <a:pt x="1135" y="1997"/>
                        <a:pt x="1061" y="1880"/>
                        <a:pt x="981" y="1768"/>
                      </a:cubicBezTo>
                      <a:cubicBezTo>
                        <a:pt x="809" y="1527"/>
                        <a:pt x="602" y="1284"/>
                        <a:pt x="320" y="1171"/>
                      </a:cubicBezTo>
                      <a:cubicBezTo>
                        <a:pt x="278" y="1154"/>
                        <a:pt x="233" y="1143"/>
                        <a:pt x="192" y="1143"/>
                      </a:cubicBezTo>
                      <a:cubicBezTo>
                        <a:pt x="121" y="1143"/>
                        <a:pt x="59" y="1175"/>
                        <a:pt x="33" y="1264"/>
                      </a:cubicBezTo>
                      <a:cubicBezTo>
                        <a:pt x="1" y="1374"/>
                        <a:pt x="18" y="1509"/>
                        <a:pt x="48" y="1616"/>
                      </a:cubicBezTo>
                      <a:cubicBezTo>
                        <a:pt x="117" y="1853"/>
                        <a:pt x="274" y="2053"/>
                        <a:pt x="487" y="2177"/>
                      </a:cubicBezTo>
                      <a:cubicBezTo>
                        <a:pt x="626" y="2257"/>
                        <a:pt x="783" y="2299"/>
                        <a:pt x="942" y="2299"/>
                      </a:cubicBezTo>
                      <a:cubicBezTo>
                        <a:pt x="992" y="2299"/>
                        <a:pt x="1043" y="2294"/>
                        <a:pt x="1093" y="2286"/>
                      </a:cubicBezTo>
                      <a:cubicBezTo>
                        <a:pt x="1171" y="2434"/>
                        <a:pt x="1242" y="2585"/>
                        <a:pt x="1302" y="2742"/>
                      </a:cubicBezTo>
                      <a:cubicBezTo>
                        <a:pt x="1521" y="3312"/>
                        <a:pt x="1611" y="3944"/>
                        <a:pt x="1578" y="4555"/>
                      </a:cubicBezTo>
                      <a:cubicBezTo>
                        <a:pt x="1576" y="4590"/>
                        <a:pt x="1603" y="4609"/>
                        <a:pt x="1630" y="4609"/>
                      </a:cubicBezTo>
                      <a:cubicBezTo>
                        <a:pt x="1653" y="4609"/>
                        <a:pt x="1677" y="4595"/>
                        <a:pt x="1682" y="4564"/>
                      </a:cubicBezTo>
                      <a:cubicBezTo>
                        <a:pt x="1783" y="3907"/>
                        <a:pt x="1694" y="3250"/>
                        <a:pt x="1450" y="2632"/>
                      </a:cubicBezTo>
                      <a:cubicBezTo>
                        <a:pt x="1396" y="2499"/>
                        <a:pt x="1337" y="2368"/>
                        <a:pt x="1269" y="2241"/>
                      </a:cubicBezTo>
                      <a:cubicBezTo>
                        <a:pt x="1490" y="2165"/>
                        <a:pt x="1681" y="2022"/>
                        <a:pt x="1815" y="1832"/>
                      </a:cubicBezTo>
                      <a:cubicBezTo>
                        <a:pt x="1875" y="1748"/>
                        <a:pt x="1922" y="1656"/>
                        <a:pt x="1956" y="1558"/>
                      </a:cubicBezTo>
                      <a:cubicBezTo>
                        <a:pt x="1978" y="1564"/>
                        <a:pt x="1999" y="1570"/>
                        <a:pt x="2022" y="1574"/>
                      </a:cubicBezTo>
                      <a:cubicBezTo>
                        <a:pt x="2038" y="1576"/>
                        <a:pt x="2053" y="1576"/>
                        <a:pt x="2068" y="1576"/>
                      </a:cubicBezTo>
                      <a:cubicBezTo>
                        <a:pt x="2189" y="1576"/>
                        <a:pt x="2293" y="1529"/>
                        <a:pt x="2379" y="1454"/>
                      </a:cubicBezTo>
                      <a:cubicBezTo>
                        <a:pt x="2396" y="1520"/>
                        <a:pt x="2415" y="1586"/>
                        <a:pt x="2433" y="1652"/>
                      </a:cubicBezTo>
                      <a:cubicBezTo>
                        <a:pt x="2617" y="2327"/>
                        <a:pt x="2867" y="2983"/>
                        <a:pt x="3180" y="3610"/>
                      </a:cubicBezTo>
                      <a:cubicBezTo>
                        <a:pt x="3198" y="3647"/>
                        <a:pt x="3230" y="3663"/>
                        <a:pt x="3262" y="3663"/>
                      </a:cubicBezTo>
                      <a:cubicBezTo>
                        <a:pt x="3324" y="3663"/>
                        <a:pt x="3388" y="3603"/>
                        <a:pt x="3352" y="3530"/>
                      </a:cubicBezTo>
                      <a:cubicBezTo>
                        <a:pt x="3063" y="2957"/>
                        <a:pt x="2826" y="2359"/>
                        <a:pt x="2641" y="1744"/>
                      </a:cubicBezTo>
                      <a:cubicBezTo>
                        <a:pt x="2596" y="1595"/>
                        <a:pt x="2556" y="1447"/>
                        <a:pt x="2517" y="1297"/>
                      </a:cubicBezTo>
                      <a:cubicBezTo>
                        <a:pt x="2585" y="1193"/>
                        <a:pt x="2632" y="1078"/>
                        <a:pt x="2660" y="958"/>
                      </a:cubicBezTo>
                      <a:cubicBezTo>
                        <a:pt x="2733" y="636"/>
                        <a:pt x="2670" y="299"/>
                        <a:pt x="2485" y="26"/>
                      </a:cubicBezTo>
                      <a:cubicBezTo>
                        <a:pt x="2474" y="9"/>
                        <a:pt x="2452"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5514875" y="4391825"/>
                  <a:ext cx="79925" cy="75400"/>
                </a:xfrm>
                <a:custGeom>
                  <a:avLst/>
                  <a:gdLst/>
                  <a:ahLst/>
                  <a:cxnLst/>
                  <a:rect l="l" t="t" r="r" b="b"/>
                  <a:pathLst>
                    <a:path w="3197" h="3016" extrusionOk="0">
                      <a:moveTo>
                        <a:pt x="2350" y="1"/>
                      </a:moveTo>
                      <a:lnTo>
                        <a:pt x="0" y="1090"/>
                      </a:lnTo>
                      <a:lnTo>
                        <a:pt x="545" y="2264"/>
                      </a:lnTo>
                      <a:cubicBezTo>
                        <a:pt x="765" y="2737"/>
                        <a:pt x="1232" y="3015"/>
                        <a:pt x="1721" y="3015"/>
                      </a:cubicBezTo>
                      <a:cubicBezTo>
                        <a:pt x="1903" y="3015"/>
                        <a:pt x="2088" y="2977"/>
                        <a:pt x="2264" y="2895"/>
                      </a:cubicBezTo>
                      <a:cubicBezTo>
                        <a:pt x="2913" y="2594"/>
                        <a:pt x="3196" y="1824"/>
                        <a:pt x="2895" y="1176"/>
                      </a:cubicBez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 name="Google Shape;382;p36"/>
            <p:cNvGrpSpPr/>
            <p:nvPr/>
          </p:nvGrpSpPr>
          <p:grpSpPr>
            <a:xfrm rot="-859415" flipH="1">
              <a:off x="6628517" y="1361835"/>
              <a:ext cx="283952" cy="370631"/>
              <a:chOff x="6684075" y="2224975"/>
              <a:chExt cx="295041" cy="385026"/>
            </a:xfrm>
          </p:grpSpPr>
          <p:sp>
            <p:nvSpPr>
              <p:cNvPr id="383" name="Google Shape;383;p36"/>
              <p:cNvSpPr/>
              <p:nvPr/>
            </p:nvSpPr>
            <p:spPr>
              <a:xfrm>
                <a:off x="6684075" y="2224975"/>
                <a:ext cx="285900" cy="28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6"/>
              <p:cNvGrpSpPr/>
              <p:nvPr/>
            </p:nvGrpSpPr>
            <p:grpSpPr>
              <a:xfrm>
                <a:off x="6758442" y="2295886"/>
                <a:ext cx="220673" cy="314115"/>
                <a:chOff x="5483450" y="4308725"/>
                <a:chExt cx="111350" cy="158500"/>
              </a:xfrm>
            </p:grpSpPr>
            <p:sp>
              <p:nvSpPr>
                <p:cNvPr id="385" name="Google Shape;385;p36"/>
                <p:cNvSpPr/>
                <p:nvPr/>
              </p:nvSpPr>
              <p:spPr>
                <a:xfrm>
                  <a:off x="5483450" y="4308725"/>
                  <a:ext cx="84700" cy="115250"/>
                </a:xfrm>
                <a:custGeom>
                  <a:avLst/>
                  <a:gdLst/>
                  <a:ahLst/>
                  <a:cxnLst/>
                  <a:rect l="l" t="t" r="r" b="b"/>
                  <a:pathLst>
                    <a:path w="3388" h="4610" extrusionOk="0">
                      <a:moveTo>
                        <a:pt x="2419" y="196"/>
                      </a:moveTo>
                      <a:cubicBezTo>
                        <a:pt x="2528" y="393"/>
                        <a:pt x="2573" y="618"/>
                        <a:pt x="2545" y="840"/>
                      </a:cubicBezTo>
                      <a:cubicBezTo>
                        <a:pt x="2532" y="930"/>
                        <a:pt x="2509" y="1018"/>
                        <a:pt x="2474" y="1103"/>
                      </a:cubicBezTo>
                      <a:cubicBezTo>
                        <a:pt x="2453" y="1012"/>
                        <a:pt x="2430" y="920"/>
                        <a:pt x="2411" y="828"/>
                      </a:cubicBezTo>
                      <a:cubicBezTo>
                        <a:pt x="2370" y="631"/>
                        <a:pt x="2304" y="377"/>
                        <a:pt x="2419" y="196"/>
                      </a:cubicBezTo>
                      <a:close/>
                      <a:moveTo>
                        <a:pt x="1469" y="256"/>
                      </a:moveTo>
                      <a:cubicBezTo>
                        <a:pt x="1762" y="556"/>
                        <a:pt x="1942" y="980"/>
                        <a:pt x="1850" y="1391"/>
                      </a:cubicBezTo>
                      <a:cubicBezTo>
                        <a:pt x="1664" y="1282"/>
                        <a:pt x="1553" y="1047"/>
                        <a:pt x="1481" y="854"/>
                      </a:cubicBezTo>
                      <a:cubicBezTo>
                        <a:pt x="1415" y="675"/>
                        <a:pt x="1348" y="423"/>
                        <a:pt x="1469" y="256"/>
                      </a:cubicBezTo>
                      <a:close/>
                      <a:moveTo>
                        <a:pt x="225" y="1323"/>
                      </a:moveTo>
                      <a:cubicBezTo>
                        <a:pt x="231" y="1323"/>
                        <a:pt x="238" y="1323"/>
                        <a:pt x="246" y="1325"/>
                      </a:cubicBezTo>
                      <a:cubicBezTo>
                        <a:pt x="313" y="1337"/>
                        <a:pt x="386" y="1394"/>
                        <a:pt x="436" y="1431"/>
                      </a:cubicBezTo>
                      <a:cubicBezTo>
                        <a:pt x="646" y="1584"/>
                        <a:pt x="804" y="1811"/>
                        <a:pt x="944" y="2027"/>
                      </a:cubicBezTo>
                      <a:cubicBezTo>
                        <a:pt x="970" y="2069"/>
                        <a:pt x="997" y="2113"/>
                        <a:pt x="1022" y="2156"/>
                      </a:cubicBezTo>
                      <a:cubicBezTo>
                        <a:pt x="1002" y="2158"/>
                        <a:pt x="982" y="2159"/>
                        <a:pt x="961" y="2159"/>
                      </a:cubicBezTo>
                      <a:cubicBezTo>
                        <a:pt x="871" y="2159"/>
                        <a:pt x="781" y="2141"/>
                        <a:pt x="697" y="2107"/>
                      </a:cubicBezTo>
                      <a:cubicBezTo>
                        <a:pt x="509" y="2030"/>
                        <a:pt x="355" y="1889"/>
                        <a:pt x="261" y="1708"/>
                      </a:cubicBezTo>
                      <a:cubicBezTo>
                        <a:pt x="214" y="1616"/>
                        <a:pt x="188" y="1514"/>
                        <a:pt x="187" y="1411"/>
                      </a:cubicBezTo>
                      <a:cubicBezTo>
                        <a:pt x="187" y="1359"/>
                        <a:pt x="182" y="1323"/>
                        <a:pt x="225" y="1323"/>
                      </a:cubicBezTo>
                      <a:close/>
                      <a:moveTo>
                        <a:pt x="2431" y="0"/>
                      </a:moveTo>
                      <a:cubicBezTo>
                        <a:pt x="2414" y="0"/>
                        <a:pt x="2396" y="6"/>
                        <a:pt x="2384" y="17"/>
                      </a:cubicBezTo>
                      <a:cubicBezTo>
                        <a:pt x="2208" y="182"/>
                        <a:pt x="2192" y="426"/>
                        <a:pt x="2217" y="653"/>
                      </a:cubicBezTo>
                      <a:cubicBezTo>
                        <a:pt x="2243" y="874"/>
                        <a:pt x="2291" y="1096"/>
                        <a:pt x="2347" y="1314"/>
                      </a:cubicBezTo>
                      <a:cubicBezTo>
                        <a:pt x="2273" y="1397"/>
                        <a:pt x="2180" y="1452"/>
                        <a:pt x="2064" y="1452"/>
                      </a:cubicBezTo>
                      <a:cubicBezTo>
                        <a:pt x="2055" y="1452"/>
                        <a:pt x="2045" y="1451"/>
                        <a:pt x="2036" y="1451"/>
                      </a:cubicBezTo>
                      <a:cubicBezTo>
                        <a:pt x="2020" y="1448"/>
                        <a:pt x="2005" y="1446"/>
                        <a:pt x="1991" y="1442"/>
                      </a:cubicBezTo>
                      <a:cubicBezTo>
                        <a:pt x="2102" y="958"/>
                        <a:pt x="1892" y="422"/>
                        <a:pt x="1504" y="100"/>
                      </a:cubicBezTo>
                      <a:cubicBezTo>
                        <a:pt x="1493" y="92"/>
                        <a:pt x="1480" y="88"/>
                        <a:pt x="1466" y="88"/>
                      </a:cubicBezTo>
                      <a:cubicBezTo>
                        <a:pt x="1450" y="88"/>
                        <a:pt x="1435" y="93"/>
                        <a:pt x="1422" y="103"/>
                      </a:cubicBezTo>
                      <a:cubicBezTo>
                        <a:pt x="1223" y="315"/>
                        <a:pt x="1268" y="610"/>
                        <a:pt x="1359" y="862"/>
                      </a:cubicBezTo>
                      <a:cubicBezTo>
                        <a:pt x="1446" y="1104"/>
                        <a:pt x="1582" y="1379"/>
                        <a:pt x="1813" y="1505"/>
                      </a:cubicBezTo>
                      <a:cubicBezTo>
                        <a:pt x="1807" y="1524"/>
                        <a:pt x="1803" y="1545"/>
                        <a:pt x="1795" y="1564"/>
                      </a:cubicBezTo>
                      <a:cubicBezTo>
                        <a:pt x="1689" y="1814"/>
                        <a:pt x="1463" y="2030"/>
                        <a:pt x="1203" y="2118"/>
                      </a:cubicBezTo>
                      <a:cubicBezTo>
                        <a:pt x="1135" y="1997"/>
                        <a:pt x="1061" y="1880"/>
                        <a:pt x="981" y="1768"/>
                      </a:cubicBezTo>
                      <a:cubicBezTo>
                        <a:pt x="809" y="1527"/>
                        <a:pt x="602" y="1284"/>
                        <a:pt x="320" y="1171"/>
                      </a:cubicBezTo>
                      <a:cubicBezTo>
                        <a:pt x="278" y="1154"/>
                        <a:pt x="233" y="1143"/>
                        <a:pt x="192" y="1143"/>
                      </a:cubicBezTo>
                      <a:cubicBezTo>
                        <a:pt x="121" y="1143"/>
                        <a:pt x="59" y="1175"/>
                        <a:pt x="33" y="1264"/>
                      </a:cubicBezTo>
                      <a:cubicBezTo>
                        <a:pt x="1" y="1374"/>
                        <a:pt x="18" y="1509"/>
                        <a:pt x="48" y="1616"/>
                      </a:cubicBezTo>
                      <a:cubicBezTo>
                        <a:pt x="117" y="1853"/>
                        <a:pt x="274" y="2053"/>
                        <a:pt x="487" y="2177"/>
                      </a:cubicBezTo>
                      <a:cubicBezTo>
                        <a:pt x="626" y="2257"/>
                        <a:pt x="783" y="2299"/>
                        <a:pt x="942" y="2299"/>
                      </a:cubicBezTo>
                      <a:cubicBezTo>
                        <a:pt x="992" y="2299"/>
                        <a:pt x="1043" y="2294"/>
                        <a:pt x="1093" y="2286"/>
                      </a:cubicBezTo>
                      <a:cubicBezTo>
                        <a:pt x="1171" y="2434"/>
                        <a:pt x="1242" y="2585"/>
                        <a:pt x="1302" y="2742"/>
                      </a:cubicBezTo>
                      <a:cubicBezTo>
                        <a:pt x="1521" y="3312"/>
                        <a:pt x="1611" y="3944"/>
                        <a:pt x="1578" y="4555"/>
                      </a:cubicBezTo>
                      <a:cubicBezTo>
                        <a:pt x="1576" y="4590"/>
                        <a:pt x="1603" y="4609"/>
                        <a:pt x="1630" y="4609"/>
                      </a:cubicBezTo>
                      <a:cubicBezTo>
                        <a:pt x="1653" y="4609"/>
                        <a:pt x="1677" y="4595"/>
                        <a:pt x="1682" y="4564"/>
                      </a:cubicBezTo>
                      <a:cubicBezTo>
                        <a:pt x="1783" y="3907"/>
                        <a:pt x="1694" y="3250"/>
                        <a:pt x="1450" y="2632"/>
                      </a:cubicBezTo>
                      <a:cubicBezTo>
                        <a:pt x="1396" y="2499"/>
                        <a:pt x="1337" y="2368"/>
                        <a:pt x="1269" y="2241"/>
                      </a:cubicBezTo>
                      <a:cubicBezTo>
                        <a:pt x="1490" y="2165"/>
                        <a:pt x="1681" y="2022"/>
                        <a:pt x="1815" y="1832"/>
                      </a:cubicBezTo>
                      <a:cubicBezTo>
                        <a:pt x="1875" y="1748"/>
                        <a:pt x="1922" y="1656"/>
                        <a:pt x="1956" y="1558"/>
                      </a:cubicBezTo>
                      <a:cubicBezTo>
                        <a:pt x="1978" y="1564"/>
                        <a:pt x="1999" y="1570"/>
                        <a:pt x="2022" y="1574"/>
                      </a:cubicBezTo>
                      <a:cubicBezTo>
                        <a:pt x="2038" y="1576"/>
                        <a:pt x="2053" y="1576"/>
                        <a:pt x="2068" y="1576"/>
                      </a:cubicBezTo>
                      <a:cubicBezTo>
                        <a:pt x="2189" y="1576"/>
                        <a:pt x="2293" y="1529"/>
                        <a:pt x="2379" y="1454"/>
                      </a:cubicBezTo>
                      <a:cubicBezTo>
                        <a:pt x="2396" y="1520"/>
                        <a:pt x="2415" y="1586"/>
                        <a:pt x="2433" y="1652"/>
                      </a:cubicBezTo>
                      <a:cubicBezTo>
                        <a:pt x="2617" y="2327"/>
                        <a:pt x="2867" y="2983"/>
                        <a:pt x="3180" y="3610"/>
                      </a:cubicBezTo>
                      <a:cubicBezTo>
                        <a:pt x="3198" y="3647"/>
                        <a:pt x="3230" y="3663"/>
                        <a:pt x="3262" y="3663"/>
                      </a:cubicBezTo>
                      <a:cubicBezTo>
                        <a:pt x="3324" y="3663"/>
                        <a:pt x="3388" y="3603"/>
                        <a:pt x="3352" y="3530"/>
                      </a:cubicBezTo>
                      <a:cubicBezTo>
                        <a:pt x="3063" y="2957"/>
                        <a:pt x="2826" y="2359"/>
                        <a:pt x="2641" y="1744"/>
                      </a:cubicBezTo>
                      <a:cubicBezTo>
                        <a:pt x="2596" y="1595"/>
                        <a:pt x="2556" y="1447"/>
                        <a:pt x="2517" y="1297"/>
                      </a:cubicBezTo>
                      <a:cubicBezTo>
                        <a:pt x="2585" y="1193"/>
                        <a:pt x="2632" y="1078"/>
                        <a:pt x="2660" y="958"/>
                      </a:cubicBezTo>
                      <a:cubicBezTo>
                        <a:pt x="2733" y="636"/>
                        <a:pt x="2670" y="299"/>
                        <a:pt x="2485" y="26"/>
                      </a:cubicBezTo>
                      <a:cubicBezTo>
                        <a:pt x="2474" y="9"/>
                        <a:pt x="2452"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5514875" y="4391825"/>
                  <a:ext cx="79925" cy="75400"/>
                </a:xfrm>
                <a:custGeom>
                  <a:avLst/>
                  <a:gdLst/>
                  <a:ahLst/>
                  <a:cxnLst/>
                  <a:rect l="l" t="t" r="r" b="b"/>
                  <a:pathLst>
                    <a:path w="3197" h="3016" extrusionOk="0">
                      <a:moveTo>
                        <a:pt x="2350" y="1"/>
                      </a:moveTo>
                      <a:lnTo>
                        <a:pt x="0" y="1090"/>
                      </a:lnTo>
                      <a:lnTo>
                        <a:pt x="545" y="2264"/>
                      </a:lnTo>
                      <a:cubicBezTo>
                        <a:pt x="765" y="2737"/>
                        <a:pt x="1232" y="3015"/>
                        <a:pt x="1721" y="3015"/>
                      </a:cubicBezTo>
                      <a:cubicBezTo>
                        <a:pt x="1903" y="3015"/>
                        <a:pt x="2088" y="2977"/>
                        <a:pt x="2264" y="2895"/>
                      </a:cubicBezTo>
                      <a:cubicBezTo>
                        <a:pt x="2913" y="2594"/>
                        <a:pt x="3196" y="1824"/>
                        <a:pt x="2895" y="1176"/>
                      </a:cubicBez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36"/>
            <p:cNvGrpSpPr/>
            <p:nvPr/>
          </p:nvGrpSpPr>
          <p:grpSpPr>
            <a:xfrm>
              <a:off x="5099390" y="1885969"/>
              <a:ext cx="1630360" cy="2510594"/>
              <a:chOff x="7370225" y="3118900"/>
              <a:chExt cx="1058675" cy="1502900"/>
            </a:xfrm>
          </p:grpSpPr>
          <p:sp>
            <p:nvSpPr>
              <p:cNvPr id="388" name="Google Shape;388;p36"/>
              <p:cNvSpPr/>
              <p:nvPr/>
            </p:nvSpPr>
            <p:spPr>
              <a:xfrm>
                <a:off x="7862750" y="4002600"/>
                <a:ext cx="391350" cy="47275"/>
              </a:xfrm>
              <a:custGeom>
                <a:avLst/>
                <a:gdLst/>
                <a:ahLst/>
                <a:cxnLst/>
                <a:rect l="l" t="t" r="r" b="b"/>
                <a:pathLst>
                  <a:path w="15654" h="1891" extrusionOk="0">
                    <a:moveTo>
                      <a:pt x="127" y="1"/>
                    </a:moveTo>
                    <a:cubicBezTo>
                      <a:pt x="56" y="1"/>
                      <a:pt x="0" y="58"/>
                      <a:pt x="0" y="129"/>
                    </a:cubicBezTo>
                    <a:lnTo>
                      <a:pt x="0" y="1890"/>
                    </a:lnTo>
                    <a:lnTo>
                      <a:pt x="15653" y="1890"/>
                    </a:lnTo>
                    <a:lnTo>
                      <a:pt x="15653" y="129"/>
                    </a:lnTo>
                    <a:cubicBezTo>
                      <a:pt x="15653" y="58"/>
                      <a:pt x="15596" y="1"/>
                      <a:pt x="15525" y="1"/>
                    </a:cubicBezTo>
                    <a:lnTo>
                      <a:pt x="129" y="1"/>
                    </a:lnTo>
                    <a:cubicBezTo>
                      <a:pt x="128" y="1"/>
                      <a:pt x="127"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7965375" y="4049825"/>
                <a:ext cx="186925" cy="571975"/>
              </a:xfrm>
              <a:custGeom>
                <a:avLst/>
                <a:gdLst/>
                <a:ahLst/>
                <a:cxnLst/>
                <a:rect l="l" t="t" r="r" b="b"/>
                <a:pathLst>
                  <a:path w="7477" h="22879" extrusionOk="0">
                    <a:moveTo>
                      <a:pt x="3313" y="0"/>
                    </a:moveTo>
                    <a:lnTo>
                      <a:pt x="3313" y="8260"/>
                    </a:lnTo>
                    <a:lnTo>
                      <a:pt x="1" y="22879"/>
                    </a:lnTo>
                    <a:lnTo>
                      <a:pt x="887" y="22879"/>
                    </a:lnTo>
                    <a:lnTo>
                      <a:pt x="3313" y="10659"/>
                    </a:lnTo>
                    <a:lnTo>
                      <a:pt x="3313" y="22879"/>
                    </a:lnTo>
                    <a:lnTo>
                      <a:pt x="4130" y="22879"/>
                    </a:lnTo>
                    <a:lnTo>
                      <a:pt x="4130" y="10846"/>
                    </a:lnTo>
                    <a:lnTo>
                      <a:pt x="6488" y="22879"/>
                    </a:lnTo>
                    <a:lnTo>
                      <a:pt x="7477" y="22879"/>
                    </a:lnTo>
                    <a:lnTo>
                      <a:pt x="4130" y="8436"/>
                    </a:lnTo>
                    <a:lnTo>
                      <a:pt x="41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7518725" y="3576875"/>
                <a:ext cx="347825" cy="240750"/>
              </a:xfrm>
              <a:custGeom>
                <a:avLst/>
                <a:gdLst/>
                <a:ahLst/>
                <a:cxnLst/>
                <a:rect l="l" t="t" r="r" b="b"/>
                <a:pathLst>
                  <a:path w="13913" h="9630" extrusionOk="0">
                    <a:moveTo>
                      <a:pt x="1" y="1"/>
                    </a:moveTo>
                    <a:lnTo>
                      <a:pt x="1673" y="9630"/>
                    </a:lnTo>
                    <a:lnTo>
                      <a:pt x="13913" y="9630"/>
                    </a:lnTo>
                    <a:lnTo>
                      <a:pt x="10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7858700" y="3793400"/>
                <a:ext cx="154825" cy="24225"/>
              </a:xfrm>
              <a:custGeom>
                <a:avLst/>
                <a:gdLst/>
                <a:ahLst/>
                <a:cxnLst/>
                <a:rect l="l" t="t" r="r" b="b"/>
                <a:pathLst>
                  <a:path w="6193" h="969" extrusionOk="0">
                    <a:moveTo>
                      <a:pt x="0" y="0"/>
                    </a:moveTo>
                    <a:lnTo>
                      <a:pt x="314" y="969"/>
                    </a:lnTo>
                    <a:lnTo>
                      <a:pt x="6192" y="2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600200" y="3644025"/>
                <a:ext cx="127025" cy="109975"/>
              </a:xfrm>
              <a:custGeom>
                <a:avLst/>
                <a:gdLst/>
                <a:ahLst/>
                <a:cxnLst/>
                <a:rect l="l" t="t" r="r" b="b"/>
                <a:pathLst>
                  <a:path w="5081" h="4399" extrusionOk="0">
                    <a:moveTo>
                      <a:pt x="1271" y="1"/>
                    </a:moveTo>
                    <a:lnTo>
                      <a:pt x="1" y="2199"/>
                    </a:lnTo>
                    <a:lnTo>
                      <a:pt x="1271" y="4399"/>
                    </a:lnTo>
                    <a:lnTo>
                      <a:pt x="3810" y="4399"/>
                    </a:lnTo>
                    <a:lnTo>
                      <a:pt x="5080" y="2199"/>
                    </a:lnTo>
                    <a:lnTo>
                      <a:pt x="38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7629300" y="3667100"/>
                <a:ext cx="68825" cy="63825"/>
              </a:xfrm>
              <a:custGeom>
                <a:avLst/>
                <a:gdLst/>
                <a:ahLst/>
                <a:cxnLst/>
                <a:rect l="l" t="t" r="r" b="b"/>
                <a:pathLst>
                  <a:path w="2753" h="2553" extrusionOk="0">
                    <a:moveTo>
                      <a:pt x="1377" y="0"/>
                    </a:moveTo>
                    <a:cubicBezTo>
                      <a:pt x="861" y="0"/>
                      <a:pt x="395" y="311"/>
                      <a:pt x="197" y="788"/>
                    </a:cubicBezTo>
                    <a:cubicBezTo>
                      <a:pt x="0" y="1265"/>
                      <a:pt x="109" y="1814"/>
                      <a:pt x="475" y="2179"/>
                    </a:cubicBezTo>
                    <a:cubicBezTo>
                      <a:pt x="723" y="2428"/>
                      <a:pt x="1050" y="2553"/>
                      <a:pt x="1377" y="2553"/>
                    </a:cubicBezTo>
                    <a:cubicBezTo>
                      <a:pt x="1703" y="2553"/>
                      <a:pt x="2030" y="2428"/>
                      <a:pt x="2278" y="2179"/>
                    </a:cubicBezTo>
                    <a:cubicBezTo>
                      <a:pt x="2644" y="1814"/>
                      <a:pt x="2753" y="1265"/>
                      <a:pt x="2556" y="788"/>
                    </a:cubicBezTo>
                    <a:cubicBezTo>
                      <a:pt x="2358" y="311"/>
                      <a:pt x="1892" y="0"/>
                      <a:pt x="1377" y="0"/>
                    </a:cubicBezTo>
                    <a:close/>
                  </a:path>
                </a:pathLst>
              </a:custGeom>
              <a:solidFill>
                <a:srgbClr val="6B8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8079525" y="3352125"/>
                <a:ext cx="81375" cy="163650"/>
              </a:xfrm>
              <a:custGeom>
                <a:avLst/>
                <a:gdLst/>
                <a:ahLst/>
                <a:cxnLst/>
                <a:rect l="l" t="t" r="r" b="b"/>
                <a:pathLst>
                  <a:path w="3255" h="6546" extrusionOk="0">
                    <a:moveTo>
                      <a:pt x="125" y="1"/>
                    </a:moveTo>
                    <a:cubicBezTo>
                      <a:pt x="56" y="1"/>
                      <a:pt x="1" y="57"/>
                      <a:pt x="1" y="126"/>
                    </a:cubicBezTo>
                    <a:lnTo>
                      <a:pt x="1" y="6422"/>
                    </a:lnTo>
                    <a:cubicBezTo>
                      <a:pt x="1" y="6490"/>
                      <a:pt x="56" y="6545"/>
                      <a:pt x="125" y="6545"/>
                    </a:cubicBezTo>
                    <a:lnTo>
                      <a:pt x="3130" y="6545"/>
                    </a:lnTo>
                    <a:cubicBezTo>
                      <a:pt x="3199" y="6545"/>
                      <a:pt x="3255" y="6490"/>
                      <a:pt x="3255" y="6422"/>
                    </a:cubicBezTo>
                    <a:lnTo>
                      <a:pt x="3255" y="126"/>
                    </a:lnTo>
                    <a:cubicBezTo>
                      <a:pt x="3255" y="57"/>
                      <a:pt x="3199" y="1"/>
                      <a:pt x="3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8079525" y="3352175"/>
                <a:ext cx="81375" cy="99400"/>
              </a:xfrm>
              <a:custGeom>
                <a:avLst/>
                <a:gdLst/>
                <a:ahLst/>
                <a:cxnLst/>
                <a:rect l="l" t="t" r="r" b="b"/>
                <a:pathLst>
                  <a:path w="3255" h="3976" extrusionOk="0">
                    <a:moveTo>
                      <a:pt x="1489" y="0"/>
                    </a:moveTo>
                    <a:cubicBezTo>
                      <a:pt x="670" y="0"/>
                      <a:pt x="1" y="670"/>
                      <a:pt x="1" y="1487"/>
                    </a:cubicBezTo>
                    <a:lnTo>
                      <a:pt x="1" y="3968"/>
                    </a:lnTo>
                    <a:cubicBezTo>
                      <a:pt x="50" y="3973"/>
                      <a:pt x="102" y="3975"/>
                      <a:pt x="156" y="3975"/>
                    </a:cubicBezTo>
                    <a:cubicBezTo>
                      <a:pt x="961" y="3975"/>
                      <a:pt x="2287" y="3477"/>
                      <a:pt x="3255" y="2655"/>
                    </a:cubicBezTo>
                    <a:lnTo>
                      <a:pt x="3255" y="1488"/>
                    </a:lnTo>
                    <a:cubicBezTo>
                      <a:pt x="3255" y="670"/>
                      <a:pt x="2584" y="0"/>
                      <a:pt x="1766" y="0"/>
                    </a:cubicBez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8005050" y="3220525"/>
                <a:ext cx="183825" cy="222700"/>
              </a:xfrm>
              <a:custGeom>
                <a:avLst/>
                <a:gdLst/>
                <a:ahLst/>
                <a:cxnLst/>
                <a:rect l="l" t="t" r="r" b="b"/>
                <a:pathLst>
                  <a:path w="7353" h="8908" extrusionOk="0">
                    <a:moveTo>
                      <a:pt x="3792" y="0"/>
                    </a:moveTo>
                    <a:cubicBezTo>
                      <a:pt x="2319" y="0"/>
                      <a:pt x="1068" y="944"/>
                      <a:pt x="605" y="2259"/>
                    </a:cubicBezTo>
                    <a:lnTo>
                      <a:pt x="601" y="2259"/>
                    </a:lnTo>
                    <a:cubicBezTo>
                      <a:pt x="600" y="2264"/>
                      <a:pt x="596" y="2274"/>
                      <a:pt x="594" y="2289"/>
                    </a:cubicBezTo>
                    <a:cubicBezTo>
                      <a:pt x="473" y="2638"/>
                      <a:pt x="411" y="3005"/>
                      <a:pt x="410" y="3374"/>
                    </a:cubicBezTo>
                    <a:cubicBezTo>
                      <a:pt x="199" y="4901"/>
                      <a:pt x="1" y="7092"/>
                      <a:pt x="884" y="8342"/>
                    </a:cubicBezTo>
                    <a:cubicBezTo>
                      <a:pt x="1170" y="8747"/>
                      <a:pt x="1608" y="8907"/>
                      <a:pt x="2113" y="8907"/>
                    </a:cubicBezTo>
                    <a:cubicBezTo>
                      <a:pt x="3339" y="8907"/>
                      <a:pt x="4962" y="7965"/>
                      <a:pt x="5776" y="7310"/>
                    </a:cubicBezTo>
                    <a:cubicBezTo>
                      <a:pt x="6114" y="7037"/>
                      <a:pt x="6369" y="6675"/>
                      <a:pt x="6515" y="6265"/>
                    </a:cubicBezTo>
                    <a:cubicBezTo>
                      <a:pt x="6833" y="5362"/>
                      <a:pt x="7352" y="3705"/>
                      <a:pt x="7151" y="2985"/>
                    </a:cubicBezTo>
                    <a:cubicBezTo>
                      <a:pt x="7151" y="2984"/>
                      <a:pt x="7149" y="2983"/>
                      <a:pt x="7149" y="2982"/>
                    </a:cubicBezTo>
                    <a:cubicBezTo>
                      <a:pt x="6950" y="1303"/>
                      <a:pt x="5524" y="0"/>
                      <a:pt x="3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8041150" y="3370875"/>
                <a:ext cx="23650" cy="9050"/>
              </a:xfrm>
              <a:custGeom>
                <a:avLst/>
                <a:gdLst/>
                <a:ahLst/>
                <a:cxnLst/>
                <a:rect l="l" t="t" r="r" b="b"/>
                <a:pathLst>
                  <a:path w="946" h="362" fill="none" extrusionOk="0">
                    <a:moveTo>
                      <a:pt x="1" y="0"/>
                    </a:moveTo>
                    <a:cubicBezTo>
                      <a:pt x="1" y="0"/>
                      <a:pt x="376" y="361"/>
                      <a:pt x="945" y="0"/>
                    </a:cubicBez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8069250" y="3320000"/>
                <a:ext cx="38025" cy="16375"/>
              </a:xfrm>
              <a:custGeom>
                <a:avLst/>
                <a:gdLst/>
                <a:ahLst/>
                <a:cxnLst/>
                <a:rect l="l" t="t" r="r" b="b"/>
                <a:pathLst>
                  <a:path w="1521" h="655" extrusionOk="0">
                    <a:moveTo>
                      <a:pt x="1027" y="1"/>
                    </a:moveTo>
                    <a:cubicBezTo>
                      <a:pt x="476" y="1"/>
                      <a:pt x="60" y="503"/>
                      <a:pt x="55" y="510"/>
                    </a:cubicBezTo>
                    <a:cubicBezTo>
                      <a:pt x="0" y="577"/>
                      <a:pt x="60" y="654"/>
                      <a:pt x="125" y="654"/>
                    </a:cubicBezTo>
                    <a:cubicBezTo>
                      <a:pt x="148" y="654"/>
                      <a:pt x="172" y="644"/>
                      <a:pt x="191" y="620"/>
                    </a:cubicBezTo>
                    <a:cubicBezTo>
                      <a:pt x="209" y="598"/>
                      <a:pt x="560" y="175"/>
                      <a:pt x="1019" y="175"/>
                    </a:cubicBezTo>
                    <a:cubicBezTo>
                      <a:pt x="1134" y="175"/>
                      <a:pt x="1255" y="201"/>
                      <a:pt x="1380" y="267"/>
                    </a:cubicBezTo>
                    <a:cubicBezTo>
                      <a:pt x="1393" y="273"/>
                      <a:pt x="1408" y="277"/>
                      <a:pt x="1422" y="277"/>
                    </a:cubicBezTo>
                    <a:cubicBezTo>
                      <a:pt x="1435" y="277"/>
                      <a:pt x="1449" y="274"/>
                      <a:pt x="1461" y="268"/>
                    </a:cubicBezTo>
                    <a:cubicBezTo>
                      <a:pt x="1477" y="259"/>
                      <a:pt x="1490" y="246"/>
                      <a:pt x="1499" y="230"/>
                    </a:cubicBezTo>
                    <a:cubicBezTo>
                      <a:pt x="1521" y="187"/>
                      <a:pt x="1505" y="135"/>
                      <a:pt x="1463" y="112"/>
                    </a:cubicBezTo>
                    <a:cubicBezTo>
                      <a:pt x="1312" y="32"/>
                      <a:pt x="1165" y="1"/>
                      <a:pt x="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8012700" y="3320050"/>
                <a:ext cx="33000" cy="16325"/>
              </a:xfrm>
              <a:custGeom>
                <a:avLst/>
                <a:gdLst/>
                <a:ahLst/>
                <a:cxnLst/>
                <a:rect l="l" t="t" r="r" b="b"/>
                <a:pathLst>
                  <a:path w="1320" h="653" extrusionOk="0">
                    <a:moveTo>
                      <a:pt x="295" y="1"/>
                    </a:moveTo>
                    <a:cubicBezTo>
                      <a:pt x="207" y="1"/>
                      <a:pt x="115" y="13"/>
                      <a:pt x="21" y="43"/>
                    </a:cubicBezTo>
                    <a:cubicBezTo>
                      <a:pt x="14" y="107"/>
                      <a:pt x="8" y="173"/>
                      <a:pt x="1" y="238"/>
                    </a:cubicBezTo>
                    <a:cubicBezTo>
                      <a:pt x="104" y="194"/>
                      <a:pt x="205" y="176"/>
                      <a:pt x="301" y="176"/>
                    </a:cubicBezTo>
                    <a:cubicBezTo>
                      <a:pt x="760" y="176"/>
                      <a:pt x="1111" y="596"/>
                      <a:pt x="1129" y="618"/>
                    </a:cubicBezTo>
                    <a:cubicBezTo>
                      <a:pt x="1149" y="642"/>
                      <a:pt x="1172" y="652"/>
                      <a:pt x="1196" y="652"/>
                    </a:cubicBezTo>
                    <a:cubicBezTo>
                      <a:pt x="1260" y="652"/>
                      <a:pt x="1319" y="575"/>
                      <a:pt x="1265" y="508"/>
                    </a:cubicBezTo>
                    <a:cubicBezTo>
                      <a:pt x="1259" y="502"/>
                      <a:pt x="845"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8073600" y="3341875"/>
                <a:ext cx="55600" cy="20575"/>
              </a:xfrm>
              <a:custGeom>
                <a:avLst/>
                <a:gdLst/>
                <a:ahLst/>
                <a:cxnLst/>
                <a:rect l="l" t="t" r="r" b="b"/>
                <a:pathLst>
                  <a:path w="2224" h="823" extrusionOk="0">
                    <a:moveTo>
                      <a:pt x="1252" y="1"/>
                    </a:moveTo>
                    <a:cubicBezTo>
                      <a:pt x="458" y="1"/>
                      <a:pt x="1" y="597"/>
                      <a:pt x="1" y="597"/>
                    </a:cubicBezTo>
                    <a:cubicBezTo>
                      <a:pt x="359" y="761"/>
                      <a:pt x="677" y="822"/>
                      <a:pt x="954" y="822"/>
                    </a:cubicBezTo>
                    <a:cubicBezTo>
                      <a:pt x="1775" y="822"/>
                      <a:pt x="2223" y="283"/>
                      <a:pt x="2223" y="283"/>
                    </a:cubicBezTo>
                    <a:cubicBezTo>
                      <a:pt x="1860" y="77"/>
                      <a:pt x="1535" y="1"/>
                      <a:pt x="1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8101525" y="3342550"/>
                <a:ext cx="27525" cy="18900"/>
              </a:xfrm>
              <a:custGeom>
                <a:avLst/>
                <a:gdLst/>
                <a:ahLst/>
                <a:cxnLst/>
                <a:rect l="l" t="t" r="r" b="b"/>
                <a:pathLst>
                  <a:path w="1101" h="756" extrusionOk="0">
                    <a:moveTo>
                      <a:pt x="419" y="0"/>
                    </a:moveTo>
                    <a:cubicBezTo>
                      <a:pt x="333" y="15"/>
                      <a:pt x="248" y="37"/>
                      <a:pt x="164" y="64"/>
                    </a:cubicBezTo>
                    <a:cubicBezTo>
                      <a:pt x="1" y="274"/>
                      <a:pt x="23" y="573"/>
                      <a:pt x="214" y="756"/>
                    </a:cubicBezTo>
                    <a:cubicBezTo>
                      <a:pt x="750" y="641"/>
                      <a:pt x="1056" y="313"/>
                      <a:pt x="1100" y="263"/>
                    </a:cubicBezTo>
                    <a:cubicBezTo>
                      <a:pt x="1099" y="259"/>
                      <a:pt x="1096" y="254"/>
                      <a:pt x="1095" y="250"/>
                    </a:cubicBezTo>
                    <a:cubicBezTo>
                      <a:pt x="853" y="113"/>
                      <a:pt x="626" y="37"/>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8071150" y="3339575"/>
                <a:ext cx="61125" cy="19425"/>
              </a:xfrm>
              <a:custGeom>
                <a:avLst/>
                <a:gdLst/>
                <a:ahLst/>
                <a:cxnLst/>
                <a:rect l="l" t="t" r="r" b="b"/>
                <a:pathLst>
                  <a:path w="2445" h="777" extrusionOk="0">
                    <a:moveTo>
                      <a:pt x="1369" y="1"/>
                    </a:moveTo>
                    <a:cubicBezTo>
                      <a:pt x="546" y="1"/>
                      <a:pt x="37" y="627"/>
                      <a:pt x="31" y="635"/>
                    </a:cubicBezTo>
                    <a:cubicBezTo>
                      <a:pt x="0" y="672"/>
                      <a:pt x="7" y="728"/>
                      <a:pt x="44" y="758"/>
                    </a:cubicBezTo>
                    <a:cubicBezTo>
                      <a:pt x="60" y="770"/>
                      <a:pt x="79" y="777"/>
                      <a:pt x="99" y="777"/>
                    </a:cubicBezTo>
                    <a:cubicBezTo>
                      <a:pt x="125" y="777"/>
                      <a:pt x="151" y="764"/>
                      <a:pt x="168" y="744"/>
                    </a:cubicBezTo>
                    <a:cubicBezTo>
                      <a:pt x="192" y="713"/>
                      <a:pt x="634" y="173"/>
                      <a:pt x="1359" y="173"/>
                    </a:cubicBezTo>
                    <a:cubicBezTo>
                      <a:pt x="1628" y="173"/>
                      <a:pt x="1936" y="247"/>
                      <a:pt x="2276" y="450"/>
                    </a:cubicBezTo>
                    <a:cubicBezTo>
                      <a:pt x="2291" y="458"/>
                      <a:pt x="2306" y="461"/>
                      <a:pt x="2320" y="461"/>
                    </a:cubicBezTo>
                    <a:cubicBezTo>
                      <a:pt x="2397" y="461"/>
                      <a:pt x="2445" y="351"/>
                      <a:pt x="2366" y="300"/>
                    </a:cubicBezTo>
                    <a:cubicBezTo>
                      <a:pt x="1999" y="81"/>
                      <a:pt x="1664"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8010775" y="3341100"/>
                <a:ext cx="30275" cy="20400"/>
              </a:xfrm>
              <a:custGeom>
                <a:avLst/>
                <a:gdLst/>
                <a:ahLst/>
                <a:cxnLst/>
                <a:rect l="l" t="t" r="r" b="b"/>
                <a:pathLst>
                  <a:path w="1211" h="816" extrusionOk="0">
                    <a:moveTo>
                      <a:pt x="28" y="0"/>
                    </a:moveTo>
                    <a:cubicBezTo>
                      <a:pt x="11" y="264"/>
                      <a:pt x="0" y="532"/>
                      <a:pt x="0" y="799"/>
                    </a:cubicBezTo>
                    <a:cubicBezTo>
                      <a:pt x="83" y="810"/>
                      <a:pt x="162" y="815"/>
                      <a:pt x="238" y="815"/>
                    </a:cubicBezTo>
                    <a:cubicBezTo>
                      <a:pt x="828" y="815"/>
                      <a:pt x="1211" y="517"/>
                      <a:pt x="1211" y="517"/>
                    </a:cubicBezTo>
                    <a:cubicBezTo>
                      <a:pt x="786" y="136"/>
                      <a:pt x="378" y="7"/>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011325" y="3338875"/>
                <a:ext cx="32900" cy="17400"/>
              </a:xfrm>
              <a:custGeom>
                <a:avLst/>
                <a:gdLst/>
                <a:ahLst/>
                <a:cxnLst/>
                <a:rect l="l" t="t" r="r" b="b"/>
                <a:pathLst>
                  <a:path w="1316" h="696" extrusionOk="0">
                    <a:moveTo>
                      <a:pt x="12" y="1"/>
                    </a:moveTo>
                    <a:cubicBezTo>
                      <a:pt x="7" y="58"/>
                      <a:pt x="4" y="113"/>
                      <a:pt x="0" y="170"/>
                    </a:cubicBezTo>
                    <a:cubicBezTo>
                      <a:pt x="337" y="174"/>
                      <a:pt x="729" y="296"/>
                      <a:pt x="1130" y="670"/>
                    </a:cubicBezTo>
                    <a:cubicBezTo>
                      <a:pt x="1148" y="688"/>
                      <a:pt x="1169" y="695"/>
                      <a:pt x="1189" y="695"/>
                    </a:cubicBezTo>
                    <a:cubicBezTo>
                      <a:pt x="1258" y="695"/>
                      <a:pt x="1315" y="604"/>
                      <a:pt x="1249" y="543"/>
                    </a:cubicBezTo>
                    <a:cubicBezTo>
                      <a:pt x="815" y="137"/>
                      <a:pt x="384" y="6"/>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8015525" y="3220525"/>
                <a:ext cx="170525" cy="111625"/>
              </a:xfrm>
              <a:custGeom>
                <a:avLst/>
                <a:gdLst/>
                <a:ahLst/>
                <a:cxnLst/>
                <a:rect l="l" t="t" r="r" b="b"/>
                <a:pathLst>
                  <a:path w="6821" h="4465" extrusionOk="0">
                    <a:moveTo>
                      <a:pt x="3373" y="0"/>
                    </a:moveTo>
                    <a:cubicBezTo>
                      <a:pt x="1900" y="0"/>
                      <a:pt x="649" y="944"/>
                      <a:pt x="186" y="2259"/>
                    </a:cubicBezTo>
                    <a:lnTo>
                      <a:pt x="182" y="2259"/>
                    </a:lnTo>
                    <a:cubicBezTo>
                      <a:pt x="181" y="2264"/>
                      <a:pt x="178" y="2274"/>
                      <a:pt x="175" y="2289"/>
                    </a:cubicBezTo>
                    <a:cubicBezTo>
                      <a:pt x="78" y="2570"/>
                      <a:pt x="20" y="2863"/>
                      <a:pt x="0" y="3160"/>
                    </a:cubicBezTo>
                    <a:lnTo>
                      <a:pt x="4747" y="3214"/>
                    </a:lnTo>
                    <a:cubicBezTo>
                      <a:pt x="4840" y="2449"/>
                      <a:pt x="5180" y="1993"/>
                      <a:pt x="5364" y="1795"/>
                    </a:cubicBezTo>
                    <a:lnTo>
                      <a:pt x="5364" y="1795"/>
                    </a:lnTo>
                    <a:cubicBezTo>
                      <a:pt x="5354" y="2329"/>
                      <a:pt x="5369" y="2870"/>
                      <a:pt x="5517" y="3385"/>
                    </a:cubicBezTo>
                    <a:cubicBezTo>
                      <a:pt x="5598" y="3665"/>
                      <a:pt x="5719" y="3953"/>
                      <a:pt x="5909" y="4175"/>
                    </a:cubicBezTo>
                    <a:cubicBezTo>
                      <a:pt x="6048" y="4339"/>
                      <a:pt x="6247" y="4464"/>
                      <a:pt x="6458" y="4464"/>
                    </a:cubicBezTo>
                    <a:cubicBezTo>
                      <a:pt x="6515" y="4464"/>
                      <a:pt x="6572" y="4455"/>
                      <a:pt x="6630" y="4436"/>
                    </a:cubicBezTo>
                    <a:cubicBezTo>
                      <a:pt x="6669" y="4420"/>
                      <a:pt x="6683" y="4370"/>
                      <a:pt x="6657" y="4336"/>
                    </a:cubicBezTo>
                    <a:cubicBezTo>
                      <a:pt x="6769" y="3800"/>
                      <a:pt x="6821" y="3301"/>
                      <a:pt x="6732" y="2985"/>
                    </a:cubicBezTo>
                    <a:cubicBezTo>
                      <a:pt x="6732" y="2984"/>
                      <a:pt x="6730" y="2983"/>
                      <a:pt x="6730" y="2982"/>
                    </a:cubicBezTo>
                    <a:cubicBezTo>
                      <a:pt x="6531" y="1303"/>
                      <a:pt x="5105" y="0"/>
                      <a:pt x="3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43900" y="3325150"/>
                <a:ext cx="65425" cy="65425"/>
              </a:xfrm>
              <a:custGeom>
                <a:avLst/>
                <a:gdLst/>
                <a:ahLst/>
                <a:cxnLst/>
                <a:rect l="l" t="t" r="r" b="b"/>
                <a:pathLst>
                  <a:path w="2617" h="2617" extrusionOk="0">
                    <a:moveTo>
                      <a:pt x="1309" y="0"/>
                    </a:moveTo>
                    <a:cubicBezTo>
                      <a:pt x="587" y="0"/>
                      <a:pt x="1" y="585"/>
                      <a:pt x="1" y="1308"/>
                    </a:cubicBezTo>
                    <a:cubicBezTo>
                      <a:pt x="1" y="2030"/>
                      <a:pt x="587" y="2616"/>
                      <a:pt x="1309" y="2616"/>
                    </a:cubicBezTo>
                    <a:cubicBezTo>
                      <a:pt x="2032" y="2616"/>
                      <a:pt x="2617" y="2030"/>
                      <a:pt x="2617" y="1308"/>
                    </a:cubicBezTo>
                    <a:cubicBezTo>
                      <a:pt x="2617" y="585"/>
                      <a:pt x="2032" y="0"/>
                      <a:pt x="13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8161700" y="3334350"/>
                <a:ext cx="38700" cy="26675"/>
              </a:xfrm>
              <a:custGeom>
                <a:avLst/>
                <a:gdLst/>
                <a:ahLst/>
                <a:cxnLst/>
                <a:rect l="l" t="t" r="r" b="b"/>
                <a:pathLst>
                  <a:path w="1548" h="1067" fill="none" extrusionOk="0">
                    <a:moveTo>
                      <a:pt x="0" y="1067"/>
                    </a:moveTo>
                    <a:cubicBezTo>
                      <a:pt x="0" y="1067"/>
                      <a:pt x="419" y="0"/>
                      <a:pt x="1548" y="236"/>
                    </a:cubicBez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8040850" y="3390275"/>
                <a:ext cx="36025" cy="21900"/>
              </a:xfrm>
              <a:custGeom>
                <a:avLst/>
                <a:gdLst/>
                <a:ahLst/>
                <a:cxnLst/>
                <a:rect l="l" t="t" r="r" b="b"/>
                <a:pathLst>
                  <a:path w="1441" h="876" extrusionOk="0">
                    <a:moveTo>
                      <a:pt x="766" y="0"/>
                    </a:moveTo>
                    <a:cubicBezTo>
                      <a:pt x="733" y="0"/>
                      <a:pt x="700" y="3"/>
                      <a:pt x="666" y="8"/>
                    </a:cubicBezTo>
                    <a:cubicBezTo>
                      <a:pt x="257" y="69"/>
                      <a:pt x="1" y="482"/>
                      <a:pt x="128" y="875"/>
                    </a:cubicBezTo>
                    <a:lnTo>
                      <a:pt x="1403" y="875"/>
                    </a:lnTo>
                    <a:cubicBezTo>
                      <a:pt x="1423" y="813"/>
                      <a:pt x="1434" y="747"/>
                      <a:pt x="1435" y="681"/>
                    </a:cubicBezTo>
                    <a:cubicBezTo>
                      <a:pt x="1441" y="302"/>
                      <a:pt x="1133"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8046125" y="3390550"/>
                <a:ext cx="28475" cy="10625"/>
              </a:xfrm>
              <a:custGeom>
                <a:avLst/>
                <a:gdLst/>
                <a:ahLst/>
                <a:cxnLst/>
                <a:rect l="l" t="t" r="r" b="b"/>
                <a:pathLst>
                  <a:path w="1139" h="425" extrusionOk="0">
                    <a:moveTo>
                      <a:pt x="552" y="0"/>
                    </a:moveTo>
                    <a:cubicBezTo>
                      <a:pt x="342" y="0"/>
                      <a:pt x="133" y="97"/>
                      <a:pt x="0" y="294"/>
                    </a:cubicBezTo>
                    <a:cubicBezTo>
                      <a:pt x="246" y="390"/>
                      <a:pt x="468" y="425"/>
                      <a:pt x="659" y="425"/>
                    </a:cubicBezTo>
                    <a:cubicBezTo>
                      <a:pt x="852" y="425"/>
                      <a:pt x="1014" y="390"/>
                      <a:pt x="1138" y="349"/>
                    </a:cubicBezTo>
                    <a:cubicBezTo>
                      <a:pt x="1013" y="118"/>
                      <a:pt x="783" y="0"/>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8016450" y="3342850"/>
                <a:ext cx="24600" cy="18325"/>
              </a:xfrm>
              <a:custGeom>
                <a:avLst/>
                <a:gdLst/>
                <a:ahLst/>
                <a:cxnLst/>
                <a:rect l="l" t="t" r="r" b="b"/>
                <a:pathLst>
                  <a:path w="984" h="733" extrusionOk="0">
                    <a:moveTo>
                      <a:pt x="226" y="0"/>
                    </a:moveTo>
                    <a:cubicBezTo>
                      <a:pt x="138" y="77"/>
                      <a:pt x="72" y="179"/>
                      <a:pt x="41" y="293"/>
                    </a:cubicBezTo>
                    <a:cubicBezTo>
                      <a:pt x="1" y="441"/>
                      <a:pt x="20" y="598"/>
                      <a:pt x="93" y="731"/>
                    </a:cubicBezTo>
                    <a:cubicBezTo>
                      <a:pt x="108" y="732"/>
                      <a:pt x="123" y="733"/>
                      <a:pt x="138" y="733"/>
                    </a:cubicBezTo>
                    <a:cubicBezTo>
                      <a:pt x="170" y="733"/>
                      <a:pt x="202" y="731"/>
                      <a:pt x="233" y="730"/>
                    </a:cubicBezTo>
                    <a:cubicBezTo>
                      <a:pt x="695" y="671"/>
                      <a:pt x="984" y="447"/>
                      <a:pt x="984" y="447"/>
                    </a:cubicBezTo>
                    <a:cubicBezTo>
                      <a:pt x="722" y="212"/>
                      <a:pt x="466" y="73"/>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8120600" y="3118900"/>
                <a:ext cx="209450" cy="300050"/>
              </a:xfrm>
              <a:custGeom>
                <a:avLst/>
                <a:gdLst/>
                <a:ahLst/>
                <a:cxnLst/>
                <a:rect l="l" t="t" r="r" b="b"/>
                <a:pathLst>
                  <a:path w="8378" h="12002" extrusionOk="0">
                    <a:moveTo>
                      <a:pt x="4174" y="0"/>
                    </a:moveTo>
                    <a:cubicBezTo>
                      <a:pt x="3512" y="0"/>
                      <a:pt x="2850" y="157"/>
                      <a:pt x="2255" y="477"/>
                    </a:cubicBezTo>
                    <a:cubicBezTo>
                      <a:pt x="1642" y="808"/>
                      <a:pt x="1120" y="1286"/>
                      <a:pt x="738" y="1868"/>
                    </a:cubicBezTo>
                    <a:cubicBezTo>
                      <a:pt x="301" y="2534"/>
                      <a:pt x="111" y="3316"/>
                      <a:pt x="30" y="4099"/>
                    </a:cubicBezTo>
                    <a:cubicBezTo>
                      <a:pt x="27" y="4122"/>
                      <a:pt x="26" y="4144"/>
                      <a:pt x="24" y="4166"/>
                    </a:cubicBezTo>
                    <a:cubicBezTo>
                      <a:pt x="1" y="4193"/>
                      <a:pt x="1049" y="5452"/>
                      <a:pt x="1110" y="5452"/>
                    </a:cubicBezTo>
                    <a:cubicBezTo>
                      <a:pt x="1111" y="5452"/>
                      <a:pt x="1111" y="5452"/>
                      <a:pt x="1112" y="5451"/>
                    </a:cubicBezTo>
                    <a:cubicBezTo>
                      <a:pt x="1493" y="5218"/>
                      <a:pt x="1914" y="5040"/>
                      <a:pt x="2345" y="5040"/>
                    </a:cubicBezTo>
                    <a:cubicBezTo>
                      <a:pt x="2541" y="5040"/>
                      <a:pt x="2739" y="5077"/>
                      <a:pt x="2936" y="5163"/>
                    </a:cubicBezTo>
                    <a:cubicBezTo>
                      <a:pt x="3483" y="5399"/>
                      <a:pt x="3874" y="5905"/>
                      <a:pt x="4046" y="6467"/>
                    </a:cubicBezTo>
                    <a:cubicBezTo>
                      <a:pt x="4465" y="7836"/>
                      <a:pt x="3776" y="9245"/>
                      <a:pt x="3278" y="10493"/>
                    </a:cubicBezTo>
                    <a:cubicBezTo>
                      <a:pt x="3077" y="10996"/>
                      <a:pt x="2877" y="11499"/>
                      <a:pt x="2676" y="12002"/>
                    </a:cubicBezTo>
                    <a:lnTo>
                      <a:pt x="3828" y="12002"/>
                    </a:lnTo>
                    <a:lnTo>
                      <a:pt x="4010" y="10532"/>
                    </a:lnTo>
                    <a:lnTo>
                      <a:pt x="3987" y="12002"/>
                    </a:lnTo>
                    <a:lnTo>
                      <a:pt x="6242" y="12002"/>
                    </a:lnTo>
                    <a:cubicBezTo>
                      <a:pt x="6177" y="11831"/>
                      <a:pt x="6127" y="11654"/>
                      <a:pt x="6097" y="11474"/>
                    </a:cubicBezTo>
                    <a:cubicBezTo>
                      <a:pt x="5960" y="10682"/>
                      <a:pt x="6191" y="9878"/>
                      <a:pt x="6483" y="9148"/>
                    </a:cubicBezTo>
                    <a:cubicBezTo>
                      <a:pt x="6815" y="8318"/>
                      <a:pt x="7212" y="7512"/>
                      <a:pt x="7582" y="6698"/>
                    </a:cubicBezTo>
                    <a:cubicBezTo>
                      <a:pt x="7924" y="5949"/>
                      <a:pt x="8252" y="5178"/>
                      <a:pt x="8297" y="4346"/>
                    </a:cubicBezTo>
                    <a:cubicBezTo>
                      <a:pt x="8378" y="2876"/>
                      <a:pt x="7634" y="1412"/>
                      <a:pt x="6384" y="630"/>
                    </a:cubicBezTo>
                    <a:cubicBezTo>
                      <a:pt x="5717" y="213"/>
                      <a:pt x="4946" y="0"/>
                      <a:pt x="4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8121175" y="3223025"/>
                <a:ext cx="40550" cy="24450"/>
              </a:xfrm>
              <a:custGeom>
                <a:avLst/>
                <a:gdLst/>
                <a:ahLst/>
                <a:cxnLst/>
                <a:rect l="l" t="t" r="r" b="b"/>
                <a:pathLst>
                  <a:path w="1622" h="978" fill="none" extrusionOk="0">
                    <a:moveTo>
                      <a:pt x="1621" y="978"/>
                    </a:moveTo>
                    <a:lnTo>
                      <a:pt x="1" y="1"/>
                    </a:lnTo>
                  </a:path>
                </a:pathLst>
              </a:custGeom>
              <a:noFill/>
              <a:ln w="400" cap="rnd" cmpd="sng">
                <a:solidFill>
                  <a:srgbClr val="F2BC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7379375" y="4377775"/>
                <a:ext cx="185775" cy="140950"/>
              </a:xfrm>
              <a:custGeom>
                <a:avLst/>
                <a:gdLst/>
                <a:ahLst/>
                <a:cxnLst/>
                <a:rect l="l" t="t" r="r" b="b"/>
                <a:pathLst>
                  <a:path w="7431" h="5638" extrusionOk="0">
                    <a:moveTo>
                      <a:pt x="5580" y="0"/>
                    </a:moveTo>
                    <a:lnTo>
                      <a:pt x="3860" y="3154"/>
                    </a:lnTo>
                    <a:lnTo>
                      <a:pt x="0" y="2855"/>
                    </a:lnTo>
                    <a:lnTo>
                      <a:pt x="3935" y="5109"/>
                    </a:lnTo>
                    <a:lnTo>
                      <a:pt x="4853" y="4685"/>
                    </a:lnTo>
                    <a:lnTo>
                      <a:pt x="4465" y="5397"/>
                    </a:lnTo>
                    <a:lnTo>
                      <a:pt x="4905" y="5638"/>
                    </a:lnTo>
                    <a:lnTo>
                      <a:pt x="7431" y="1008"/>
                    </a:lnTo>
                    <a:lnTo>
                      <a:pt x="5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7616250" y="4479325"/>
                <a:ext cx="141000" cy="131850"/>
              </a:xfrm>
              <a:custGeom>
                <a:avLst/>
                <a:gdLst/>
                <a:ahLst/>
                <a:cxnLst/>
                <a:rect l="l" t="t" r="r" b="b"/>
                <a:pathLst>
                  <a:path w="5640" h="5274" extrusionOk="0">
                    <a:moveTo>
                      <a:pt x="3532" y="1"/>
                    </a:moveTo>
                    <a:lnTo>
                      <a:pt x="3532" y="3592"/>
                    </a:lnTo>
                    <a:lnTo>
                      <a:pt x="0" y="5180"/>
                    </a:lnTo>
                    <a:lnTo>
                      <a:pt x="4533" y="5274"/>
                    </a:lnTo>
                    <a:lnTo>
                      <a:pt x="5137" y="4462"/>
                    </a:lnTo>
                    <a:lnTo>
                      <a:pt x="5137" y="5274"/>
                    </a:lnTo>
                    <a:lnTo>
                      <a:pt x="5639" y="5274"/>
                    </a:lnTo>
                    <a:lnTo>
                      <a:pt x="5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7976675" y="3146750"/>
                <a:ext cx="76100" cy="78800"/>
              </a:xfrm>
              <a:custGeom>
                <a:avLst/>
                <a:gdLst/>
                <a:ahLst/>
                <a:cxnLst/>
                <a:rect l="l" t="t" r="r" b="b"/>
                <a:pathLst>
                  <a:path w="3044" h="3152" extrusionOk="0">
                    <a:moveTo>
                      <a:pt x="498" y="0"/>
                    </a:moveTo>
                    <a:cubicBezTo>
                      <a:pt x="380" y="0"/>
                      <a:pt x="263" y="15"/>
                      <a:pt x="151" y="48"/>
                    </a:cubicBezTo>
                    <a:cubicBezTo>
                      <a:pt x="0" y="94"/>
                      <a:pt x="61" y="293"/>
                      <a:pt x="199" y="301"/>
                    </a:cubicBezTo>
                    <a:cubicBezTo>
                      <a:pt x="517" y="322"/>
                      <a:pt x="826" y="351"/>
                      <a:pt x="1114" y="500"/>
                    </a:cubicBezTo>
                    <a:cubicBezTo>
                      <a:pt x="1195" y="542"/>
                      <a:pt x="1259" y="565"/>
                      <a:pt x="1257" y="663"/>
                    </a:cubicBezTo>
                    <a:cubicBezTo>
                      <a:pt x="1254" y="753"/>
                      <a:pt x="1230" y="845"/>
                      <a:pt x="1212" y="931"/>
                    </a:cubicBezTo>
                    <a:cubicBezTo>
                      <a:pt x="1173" y="1105"/>
                      <a:pt x="1133" y="1283"/>
                      <a:pt x="1148" y="1462"/>
                    </a:cubicBezTo>
                    <a:cubicBezTo>
                      <a:pt x="1173" y="1787"/>
                      <a:pt x="1369" y="2019"/>
                      <a:pt x="1673" y="2118"/>
                    </a:cubicBezTo>
                    <a:cubicBezTo>
                      <a:pt x="1919" y="2199"/>
                      <a:pt x="2197" y="2181"/>
                      <a:pt x="2430" y="2297"/>
                    </a:cubicBezTo>
                    <a:cubicBezTo>
                      <a:pt x="2562" y="2364"/>
                      <a:pt x="2648" y="2486"/>
                      <a:pt x="2684" y="2627"/>
                    </a:cubicBezTo>
                    <a:cubicBezTo>
                      <a:pt x="2702" y="2698"/>
                      <a:pt x="2703" y="2773"/>
                      <a:pt x="2690" y="2846"/>
                    </a:cubicBezTo>
                    <a:cubicBezTo>
                      <a:pt x="2672" y="2935"/>
                      <a:pt x="2646" y="3008"/>
                      <a:pt x="2702" y="3092"/>
                    </a:cubicBezTo>
                    <a:cubicBezTo>
                      <a:pt x="2723" y="3123"/>
                      <a:pt x="2765" y="3152"/>
                      <a:pt x="2805" y="3152"/>
                    </a:cubicBezTo>
                    <a:cubicBezTo>
                      <a:pt x="2810" y="3152"/>
                      <a:pt x="2814" y="3152"/>
                      <a:pt x="2818" y="3151"/>
                    </a:cubicBezTo>
                    <a:cubicBezTo>
                      <a:pt x="3013" y="3121"/>
                      <a:pt x="3042" y="2909"/>
                      <a:pt x="3043" y="2742"/>
                    </a:cubicBezTo>
                    <a:cubicBezTo>
                      <a:pt x="3042" y="2575"/>
                      <a:pt x="2994" y="2410"/>
                      <a:pt x="2902" y="2271"/>
                    </a:cubicBezTo>
                    <a:cubicBezTo>
                      <a:pt x="2713" y="1983"/>
                      <a:pt x="2393" y="1908"/>
                      <a:pt x="2074" y="1858"/>
                    </a:cubicBezTo>
                    <a:cubicBezTo>
                      <a:pt x="1937" y="1837"/>
                      <a:pt x="1786" y="1823"/>
                      <a:pt x="1663" y="1751"/>
                    </a:cubicBezTo>
                    <a:cubicBezTo>
                      <a:pt x="1517" y="1666"/>
                      <a:pt x="1477" y="1507"/>
                      <a:pt x="1483" y="1345"/>
                    </a:cubicBezTo>
                    <a:cubicBezTo>
                      <a:pt x="1491" y="1144"/>
                      <a:pt x="1568" y="950"/>
                      <a:pt x="1590" y="750"/>
                    </a:cubicBezTo>
                    <a:cubicBezTo>
                      <a:pt x="1615" y="522"/>
                      <a:pt x="1551" y="359"/>
                      <a:pt x="1347" y="241"/>
                    </a:cubicBezTo>
                    <a:cubicBezTo>
                      <a:pt x="1101" y="95"/>
                      <a:pt x="795"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7907425" y="3216850"/>
                <a:ext cx="103850" cy="41800"/>
              </a:xfrm>
              <a:custGeom>
                <a:avLst/>
                <a:gdLst/>
                <a:ahLst/>
                <a:cxnLst/>
                <a:rect l="l" t="t" r="r" b="b"/>
                <a:pathLst>
                  <a:path w="4154" h="1672" extrusionOk="0">
                    <a:moveTo>
                      <a:pt x="1223" y="0"/>
                    </a:moveTo>
                    <a:cubicBezTo>
                      <a:pt x="1213" y="0"/>
                      <a:pt x="1203" y="0"/>
                      <a:pt x="1193" y="1"/>
                    </a:cubicBezTo>
                    <a:cubicBezTo>
                      <a:pt x="792" y="18"/>
                      <a:pt x="349" y="180"/>
                      <a:pt x="84" y="489"/>
                    </a:cubicBezTo>
                    <a:cubicBezTo>
                      <a:pt x="1" y="586"/>
                      <a:pt x="91" y="694"/>
                      <a:pt x="192" y="694"/>
                    </a:cubicBezTo>
                    <a:cubicBezTo>
                      <a:pt x="215" y="694"/>
                      <a:pt x="239" y="688"/>
                      <a:pt x="261" y="676"/>
                    </a:cubicBezTo>
                    <a:cubicBezTo>
                      <a:pt x="539" y="519"/>
                      <a:pt x="814" y="376"/>
                      <a:pt x="1137" y="346"/>
                    </a:cubicBezTo>
                    <a:cubicBezTo>
                      <a:pt x="1170" y="343"/>
                      <a:pt x="1199" y="339"/>
                      <a:pt x="1226" y="339"/>
                    </a:cubicBezTo>
                    <a:cubicBezTo>
                      <a:pt x="1274" y="339"/>
                      <a:pt x="1314" y="351"/>
                      <a:pt x="1346" y="405"/>
                    </a:cubicBezTo>
                    <a:cubicBezTo>
                      <a:pt x="1392" y="481"/>
                      <a:pt x="1421" y="572"/>
                      <a:pt x="1452" y="654"/>
                    </a:cubicBezTo>
                    <a:cubicBezTo>
                      <a:pt x="1515" y="821"/>
                      <a:pt x="1578" y="992"/>
                      <a:pt x="1687" y="1135"/>
                    </a:cubicBezTo>
                    <a:cubicBezTo>
                      <a:pt x="1837" y="1332"/>
                      <a:pt x="2040" y="1431"/>
                      <a:pt x="2266" y="1431"/>
                    </a:cubicBezTo>
                    <a:cubicBezTo>
                      <a:pt x="2337" y="1431"/>
                      <a:pt x="2410" y="1421"/>
                      <a:pt x="2484" y="1401"/>
                    </a:cubicBezTo>
                    <a:cubicBezTo>
                      <a:pt x="2734" y="1336"/>
                      <a:pt x="2959" y="1170"/>
                      <a:pt x="3218" y="1141"/>
                    </a:cubicBezTo>
                    <a:cubicBezTo>
                      <a:pt x="3234" y="1139"/>
                      <a:pt x="3251" y="1138"/>
                      <a:pt x="3267" y="1138"/>
                    </a:cubicBezTo>
                    <a:cubicBezTo>
                      <a:pt x="3394" y="1138"/>
                      <a:pt x="3514" y="1192"/>
                      <a:pt x="3609" y="1280"/>
                    </a:cubicBezTo>
                    <a:cubicBezTo>
                      <a:pt x="3663" y="1330"/>
                      <a:pt x="3706" y="1392"/>
                      <a:pt x="3732" y="1461"/>
                    </a:cubicBezTo>
                    <a:cubicBezTo>
                      <a:pt x="3766" y="1545"/>
                      <a:pt x="3785" y="1620"/>
                      <a:pt x="3877" y="1660"/>
                    </a:cubicBezTo>
                    <a:cubicBezTo>
                      <a:pt x="3893" y="1667"/>
                      <a:pt x="3913" y="1671"/>
                      <a:pt x="3933" y="1671"/>
                    </a:cubicBezTo>
                    <a:cubicBezTo>
                      <a:pt x="3960" y="1671"/>
                      <a:pt x="3988" y="1664"/>
                      <a:pt x="4007" y="1647"/>
                    </a:cubicBezTo>
                    <a:cubicBezTo>
                      <a:pt x="4154" y="1515"/>
                      <a:pt x="4064" y="1321"/>
                      <a:pt x="3975" y="1182"/>
                    </a:cubicBezTo>
                    <a:cubicBezTo>
                      <a:pt x="3883" y="1042"/>
                      <a:pt x="3752" y="930"/>
                      <a:pt x="3599" y="863"/>
                    </a:cubicBezTo>
                    <a:cubicBezTo>
                      <a:pt x="3496" y="817"/>
                      <a:pt x="3393" y="798"/>
                      <a:pt x="3291" y="798"/>
                    </a:cubicBezTo>
                    <a:cubicBezTo>
                      <a:pt x="3082" y="798"/>
                      <a:pt x="2878" y="877"/>
                      <a:pt x="2679" y="966"/>
                    </a:cubicBezTo>
                    <a:cubicBezTo>
                      <a:pt x="2553" y="1022"/>
                      <a:pt x="2419" y="1091"/>
                      <a:pt x="2277" y="1099"/>
                    </a:cubicBezTo>
                    <a:cubicBezTo>
                      <a:pt x="2272" y="1099"/>
                      <a:pt x="2267" y="1099"/>
                      <a:pt x="2262" y="1099"/>
                    </a:cubicBezTo>
                    <a:cubicBezTo>
                      <a:pt x="2100" y="1099"/>
                      <a:pt x="1985" y="990"/>
                      <a:pt x="1906" y="855"/>
                    </a:cubicBezTo>
                    <a:cubicBezTo>
                      <a:pt x="1803" y="682"/>
                      <a:pt x="1762" y="478"/>
                      <a:pt x="1672" y="298"/>
                    </a:cubicBezTo>
                    <a:cubicBezTo>
                      <a:pt x="1574" y="102"/>
                      <a:pt x="1439" y="0"/>
                      <a:pt x="1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7894400" y="3277375"/>
                <a:ext cx="99200" cy="44700"/>
              </a:xfrm>
              <a:custGeom>
                <a:avLst/>
                <a:gdLst/>
                <a:ahLst/>
                <a:cxnLst/>
                <a:rect l="l" t="t" r="r" b="b"/>
                <a:pathLst>
                  <a:path w="3968" h="1788" extrusionOk="0">
                    <a:moveTo>
                      <a:pt x="3291" y="1"/>
                    </a:moveTo>
                    <a:cubicBezTo>
                      <a:pt x="3242" y="1"/>
                      <a:pt x="3192" y="5"/>
                      <a:pt x="3143" y="13"/>
                    </a:cubicBezTo>
                    <a:cubicBezTo>
                      <a:pt x="2803" y="71"/>
                      <a:pt x="2607" y="334"/>
                      <a:pt x="2435" y="609"/>
                    </a:cubicBezTo>
                    <a:cubicBezTo>
                      <a:pt x="2361" y="726"/>
                      <a:pt x="2287" y="858"/>
                      <a:pt x="2174" y="941"/>
                    </a:cubicBezTo>
                    <a:cubicBezTo>
                      <a:pt x="2110" y="989"/>
                      <a:pt x="2041" y="1008"/>
                      <a:pt x="1971" y="1008"/>
                    </a:cubicBezTo>
                    <a:cubicBezTo>
                      <a:pt x="1890" y="1008"/>
                      <a:pt x="1808" y="983"/>
                      <a:pt x="1729" y="945"/>
                    </a:cubicBezTo>
                    <a:cubicBezTo>
                      <a:pt x="1548" y="858"/>
                      <a:pt x="1401" y="711"/>
                      <a:pt x="1227" y="612"/>
                    </a:cubicBezTo>
                    <a:cubicBezTo>
                      <a:pt x="1129" y="557"/>
                      <a:pt x="1038" y="527"/>
                      <a:pt x="948" y="527"/>
                    </a:cubicBezTo>
                    <a:cubicBezTo>
                      <a:pt x="853" y="527"/>
                      <a:pt x="759" y="560"/>
                      <a:pt x="662" y="632"/>
                    </a:cubicBezTo>
                    <a:cubicBezTo>
                      <a:pt x="338" y="866"/>
                      <a:pt x="60" y="1248"/>
                      <a:pt x="12" y="1652"/>
                    </a:cubicBezTo>
                    <a:cubicBezTo>
                      <a:pt x="1" y="1742"/>
                      <a:pt x="64" y="1788"/>
                      <a:pt x="132" y="1788"/>
                    </a:cubicBezTo>
                    <a:cubicBezTo>
                      <a:pt x="182" y="1788"/>
                      <a:pt x="235" y="1762"/>
                      <a:pt x="262" y="1710"/>
                    </a:cubicBezTo>
                    <a:cubicBezTo>
                      <a:pt x="407" y="1424"/>
                      <a:pt x="556" y="1153"/>
                      <a:pt x="808" y="949"/>
                    </a:cubicBezTo>
                    <a:cubicBezTo>
                      <a:pt x="861" y="906"/>
                      <a:pt x="901" y="867"/>
                      <a:pt x="954" y="867"/>
                    </a:cubicBezTo>
                    <a:cubicBezTo>
                      <a:pt x="973" y="867"/>
                      <a:pt x="992" y="872"/>
                      <a:pt x="1015" y="882"/>
                    </a:cubicBezTo>
                    <a:cubicBezTo>
                      <a:pt x="1096" y="920"/>
                      <a:pt x="1170" y="979"/>
                      <a:pt x="1243" y="1031"/>
                    </a:cubicBezTo>
                    <a:cubicBezTo>
                      <a:pt x="1387" y="1135"/>
                      <a:pt x="1533" y="1243"/>
                      <a:pt x="1704" y="1301"/>
                    </a:cubicBezTo>
                    <a:cubicBezTo>
                      <a:pt x="1791" y="1331"/>
                      <a:pt x="1876" y="1345"/>
                      <a:pt x="1959" y="1345"/>
                    </a:cubicBezTo>
                    <a:cubicBezTo>
                      <a:pt x="2170" y="1345"/>
                      <a:pt x="2363" y="1252"/>
                      <a:pt x="2515" y="1079"/>
                    </a:cubicBezTo>
                    <a:cubicBezTo>
                      <a:pt x="2687" y="886"/>
                      <a:pt x="2781" y="623"/>
                      <a:pt x="2981" y="456"/>
                    </a:cubicBezTo>
                    <a:cubicBezTo>
                      <a:pt x="3070" y="382"/>
                      <a:pt x="3180" y="347"/>
                      <a:pt x="3293" y="347"/>
                    </a:cubicBezTo>
                    <a:cubicBezTo>
                      <a:pt x="3323" y="347"/>
                      <a:pt x="3354" y="349"/>
                      <a:pt x="3384" y="354"/>
                    </a:cubicBezTo>
                    <a:cubicBezTo>
                      <a:pt x="3457" y="366"/>
                      <a:pt x="3526" y="394"/>
                      <a:pt x="3586" y="437"/>
                    </a:cubicBezTo>
                    <a:cubicBezTo>
                      <a:pt x="3653" y="481"/>
                      <a:pt x="3703" y="526"/>
                      <a:pt x="3781" y="526"/>
                    </a:cubicBezTo>
                    <a:cubicBezTo>
                      <a:pt x="3792" y="526"/>
                      <a:pt x="3805" y="525"/>
                      <a:pt x="3818" y="523"/>
                    </a:cubicBezTo>
                    <a:cubicBezTo>
                      <a:pt x="3859" y="515"/>
                      <a:pt x="3907" y="483"/>
                      <a:pt x="3918" y="439"/>
                    </a:cubicBezTo>
                    <a:cubicBezTo>
                      <a:pt x="3968" y="248"/>
                      <a:pt x="3785" y="136"/>
                      <a:pt x="3634" y="70"/>
                    </a:cubicBezTo>
                    <a:cubicBezTo>
                      <a:pt x="3525" y="24"/>
                      <a:pt x="3408" y="1"/>
                      <a:pt x="3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7696500" y="3858975"/>
                <a:ext cx="573075" cy="665900"/>
              </a:xfrm>
              <a:custGeom>
                <a:avLst/>
                <a:gdLst/>
                <a:ahLst/>
                <a:cxnLst/>
                <a:rect l="l" t="t" r="r" b="b"/>
                <a:pathLst>
                  <a:path w="22923" h="26636" extrusionOk="0">
                    <a:moveTo>
                      <a:pt x="22454" y="0"/>
                    </a:moveTo>
                    <a:cubicBezTo>
                      <a:pt x="22454" y="0"/>
                      <a:pt x="2901" y="2"/>
                      <a:pt x="1935" y="560"/>
                    </a:cubicBezTo>
                    <a:cubicBezTo>
                      <a:pt x="968" y="1118"/>
                      <a:pt x="1" y="26635"/>
                      <a:pt x="1" y="26635"/>
                    </a:cubicBezTo>
                    <a:lnTo>
                      <a:pt x="2995" y="26635"/>
                    </a:lnTo>
                    <a:lnTo>
                      <a:pt x="7486" y="6298"/>
                    </a:lnTo>
                    <a:cubicBezTo>
                      <a:pt x="7486" y="6298"/>
                      <a:pt x="14752" y="5985"/>
                      <a:pt x="18837" y="5985"/>
                    </a:cubicBezTo>
                    <a:cubicBezTo>
                      <a:pt x="22923" y="5985"/>
                      <a:pt x="22454" y="0"/>
                      <a:pt x="22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7478750" y="3912150"/>
                <a:ext cx="256025" cy="520725"/>
              </a:xfrm>
              <a:custGeom>
                <a:avLst/>
                <a:gdLst/>
                <a:ahLst/>
                <a:cxnLst/>
                <a:rect l="l" t="t" r="r" b="b"/>
                <a:pathLst>
                  <a:path w="10241" h="20829" extrusionOk="0">
                    <a:moveTo>
                      <a:pt x="10241" y="0"/>
                    </a:moveTo>
                    <a:lnTo>
                      <a:pt x="1" y="18780"/>
                    </a:lnTo>
                    <a:lnTo>
                      <a:pt x="3456" y="20828"/>
                    </a:lnTo>
                    <a:lnTo>
                      <a:pt x="9343" y="11191"/>
                    </a:lnTo>
                    <a:lnTo>
                      <a:pt x="10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7727050" y="3859250"/>
                <a:ext cx="462025" cy="659475"/>
              </a:xfrm>
              <a:custGeom>
                <a:avLst/>
                <a:gdLst/>
                <a:ahLst/>
                <a:cxnLst/>
                <a:rect l="l" t="t" r="r" b="b"/>
                <a:pathLst>
                  <a:path w="18481" h="26379" fill="none" extrusionOk="0">
                    <a:moveTo>
                      <a:pt x="17778" y="0"/>
                    </a:moveTo>
                    <a:cubicBezTo>
                      <a:pt x="17778" y="0"/>
                      <a:pt x="18481" y="3216"/>
                      <a:pt x="17287" y="3433"/>
                    </a:cubicBezTo>
                    <a:cubicBezTo>
                      <a:pt x="16092" y="3651"/>
                      <a:pt x="3431" y="1219"/>
                      <a:pt x="2745" y="4619"/>
                    </a:cubicBezTo>
                    <a:cubicBezTo>
                      <a:pt x="2058" y="8018"/>
                      <a:pt x="0" y="26379"/>
                      <a:pt x="0" y="26379"/>
                    </a:cubicBezTo>
                  </a:path>
                </a:pathLst>
              </a:custGeom>
              <a:noFill/>
              <a:ln w="400" cap="flat" cmpd="sng">
                <a:solidFill>
                  <a:srgbClr val="8F5D4A"/>
                </a:solidFill>
                <a:prstDash val="solid"/>
                <a:miter lim="12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7708550" y="3405100"/>
                <a:ext cx="48700" cy="135525"/>
              </a:xfrm>
              <a:custGeom>
                <a:avLst/>
                <a:gdLst/>
                <a:ahLst/>
                <a:cxnLst/>
                <a:rect l="l" t="t" r="r" b="b"/>
                <a:pathLst>
                  <a:path w="1948" h="5421" extrusionOk="0">
                    <a:moveTo>
                      <a:pt x="844" y="0"/>
                    </a:moveTo>
                    <a:lnTo>
                      <a:pt x="1" y="5161"/>
                    </a:lnTo>
                    <a:lnTo>
                      <a:pt x="389" y="5420"/>
                    </a:lnTo>
                    <a:lnTo>
                      <a:pt x="1947" y="605"/>
                    </a:lnTo>
                    <a:lnTo>
                      <a:pt x="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7697200" y="3540575"/>
                <a:ext cx="23600" cy="22775"/>
              </a:xfrm>
              <a:custGeom>
                <a:avLst/>
                <a:gdLst/>
                <a:ahLst/>
                <a:cxnLst/>
                <a:rect l="l" t="t" r="r" b="b"/>
                <a:pathLst>
                  <a:path w="944" h="911" extrusionOk="0">
                    <a:moveTo>
                      <a:pt x="458" y="1"/>
                    </a:moveTo>
                    <a:cubicBezTo>
                      <a:pt x="224" y="1"/>
                      <a:pt x="1" y="183"/>
                      <a:pt x="1" y="456"/>
                    </a:cubicBezTo>
                    <a:cubicBezTo>
                      <a:pt x="1" y="707"/>
                      <a:pt x="203" y="910"/>
                      <a:pt x="455" y="910"/>
                    </a:cubicBezTo>
                    <a:cubicBezTo>
                      <a:pt x="637" y="910"/>
                      <a:pt x="803" y="799"/>
                      <a:pt x="873" y="629"/>
                    </a:cubicBezTo>
                    <a:cubicBezTo>
                      <a:pt x="944" y="460"/>
                      <a:pt x="905" y="265"/>
                      <a:pt x="775" y="134"/>
                    </a:cubicBezTo>
                    <a:cubicBezTo>
                      <a:pt x="683" y="42"/>
                      <a:pt x="569"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7633250" y="3435000"/>
                <a:ext cx="58825" cy="95150"/>
              </a:xfrm>
              <a:custGeom>
                <a:avLst/>
                <a:gdLst/>
                <a:ahLst/>
                <a:cxnLst/>
                <a:rect l="l" t="t" r="r" b="b"/>
                <a:pathLst>
                  <a:path w="2353" h="3806" extrusionOk="0">
                    <a:moveTo>
                      <a:pt x="1171" y="0"/>
                    </a:moveTo>
                    <a:cubicBezTo>
                      <a:pt x="472" y="0"/>
                      <a:pt x="1" y="428"/>
                      <a:pt x="6" y="1074"/>
                    </a:cubicBezTo>
                    <a:lnTo>
                      <a:pt x="464" y="1074"/>
                    </a:lnTo>
                    <a:cubicBezTo>
                      <a:pt x="464" y="658"/>
                      <a:pt x="737" y="406"/>
                      <a:pt x="1176" y="406"/>
                    </a:cubicBezTo>
                    <a:cubicBezTo>
                      <a:pt x="1610" y="406"/>
                      <a:pt x="1887" y="674"/>
                      <a:pt x="1887" y="1101"/>
                    </a:cubicBezTo>
                    <a:cubicBezTo>
                      <a:pt x="1887" y="1747"/>
                      <a:pt x="1369" y="1866"/>
                      <a:pt x="760" y="1866"/>
                    </a:cubicBezTo>
                    <a:lnTo>
                      <a:pt x="605" y="1866"/>
                    </a:lnTo>
                    <a:lnTo>
                      <a:pt x="627" y="2710"/>
                    </a:lnTo>
                    <a:lnTo>
                      <a:pt x="1048" y="2710"/>
                    </a:lnTo>
                    <a:lnTo>
                      <a:pt x="1064" y="2203"/>
                    </a:lnTo>
                    <a:cubicBezTo>
                      <a:pt x="1813" y="2203"/>
                      <a:pt x="2353" y="1882"/>
                      <a:pt x="2353" y="1101"/>
                    </a:cubicBezTo>
                    <a:cubicBezTo>
                      <a:pt x="2353" y="422"/>
                      <a:pt x="1871" y="0"/>
                      <a:pt x="1171" y="0"/>
                    </a:cubicBezTo>
                    <a:close/>
                    <a:moveTo>
                      <a:pt x="826" y="3143"/>
                    </a:moveTo>
                    <a:cubicBezTo>
                      <a:pt x="644" y="3143"/>
                      <a:pt x="496" y="3291"/>
                      <a:pt x="496" y="3474"/>
                    </a:cubicBezTo>
                    <a:cubicBezTo>
                      <a:pt x="496" y="3658"/>
                      <a:pt x="645" y="3805"/>
                      <a:pt x="828" y="3805"/>
                    </a:cubicBezTo>
                    <a:cubicBezTo>
                      <a:pt x="830" y="3805"/>
                      <a:pt x="833" y="3805"/>
                      <a:pt x="835" y="3805"/>
                    </a:cubicBezTo>
                    <a:cubicBezTo>
                      <a:pt x="1010" y="3805"/>
                      <a:pt x="1156" y="3661"/>
                      <a:pt x="1156" y="3474"/>
                    </a:cubicBezTo>
                    <a:cubicBezTo>
                      <a:pt x="1156" y="3287"/>
                      <a:pt x="1010" y="3143"/>
                      <a:pt x="835" y="3143"/>
                    </a:cubicBezTo>
                    <a:cubicBezTo>
                      <a:pt x="832" y="3143"/>
                      <a:pt x="829" y="3143"/>
                      <a:pt x="826" y="31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7515950" y="3377475"/>
                <a:ext cx="48700" cy="135500"/>
              </a:xfrm>
              <a:custGeom>
                <a:avLst/>
                <a:gdLst/>
                <a:ahLst/>
                <a:cxnLst/>
                <a:rect l="l" t="t" r="r" b="b"/>
                <a:pathLst>
                  <a:path w="1948" h="5420" extrusionOk="0">
                    <a:moveTo>
                      <a:pt x="1103" y="0"/>
                    </a:moveTo>
                    <a:lnTo>
                      <a:pt x="1" y="603"/>
                    </a:lnTo>
                    <a:lnTo>
                      <a:pt x="1559" y="5420"/>
                    </a:lnTo>
                    <a:lnTo>
                      <a:pt x="1947" y="5161"/>
                    </a:lnTo>
                    <a:lnTo>
                      <a:pt x="1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7553275" y="3512950"/>
                <a:ext cx="22750" cy="22775"/>
              </a:xfrm>
              <a:custGeom>
                <a:avLst/>
                <a:gdLst/>
                <a:ahLst/>
                <a:cxnLst/>
                <a:rect l="l" t="t" r="r" b="b"/>
                <a:pathLst>
                  <a:path w="910" h="911" extrusionOk="0">
                    <a:moveTo>
                      <a:pt x="454" y="1"/>
                    </a:moveTo>
                    <a:cubicBezTo>
                      <a:pt x="204" y="1"/>
                      <a:pt x="0" y="204"/>
                      <a:pt x="0" y="456"/>
                    </a:cubicBezTo>
                    <a:cubicBezTo>
                      <a:pt x="0" y="707"/>
                      <a:pt x="204" y="910"/>
                      <a:pt x="454" y="910"/>
                    </a:cubicBezTo>
                    <a:cubicBezTo>
                      <a:pt x="706" y="910"/>
                      <a:pt x="909" y="707"/>
                      <a:pt x="909" y="456"/>
                    </a:cubicBezTo>
                    <a:cubicBezTo>
                      <a:pt x="909" y="204"/>
                      <a:pt x="706"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581100" y="3407375"/>
                <a:ext cx="58850" cy="95150"/>
              </a:xfrm>
              <a:custGeom>
                <a:avLst/>
                <a:gdLst/>
                <a:ahLst/>
                <a:cxnLst/>
                <a:rect l="l" t="t" r="r" b="b"/>
                <a:pathLst>
                  <a:path w="2354" h="3806" extrusionOk="0">
                    <a:moveTo>
                      <a:pt x="1181" y="0"/>
                    </a:moveTo>
                    <a:cubicBezTo>
                      <a:pt x="481" y="0"/>
                      <a:pt x="1" y="422"/>
                      <a:pt x="1" y="1101"/>
                    </a:cubicBezTo>
                    <a:cubicBezTo>
                      <a:pt x="1" y="1881"/>
                      <a:pt x="541" y="2202"/>
                      <a:pt x="1289" y="2202"/>
                    </a:cubicBezTo>
                    <a:lnTo>
                      <a:pt x="1305" y="2709"/>
                    </a:lnTo>
                    <a:lnTo>
                      <a:pt x="1727" y="2709"/>
                    </a:lnTo>
                    <a:lnTo>
                      <a:pt x="1748" y="1865"/>
                    </a:lnTo>
                    <a:lnTo>
                      <a:pt x="1594" y="1865"/>
                    </a:lnTo>
                    <a:cubicBezTo>
                      <a:pt x="984" y="1865"/>
                      <a:pt x="466" y="1747"/>
                      <a:pt x="466" y="1101"/>
                    </a:cubicBezTo>
                    <a:cubicBezTo>
                      <a:pt x="466" y="673"/>
                      <a:pt x="744" y="406"/>
                      <a:pt x="1176" y="406"/>
                    </a:cubicBezTo>
                    <a:cubicBezTo>
                      <a:pt x="1616" y="406"/>
                      <a:pt x="1888" y="658"/>
                      <a:pt x="1888" y="1074"/>
                    </a:cubicBezTo>
                    <a:lnTo>
                      <a:pt x="2348" y="1074"/>
                    </a:lnTo>
                    <a:cubicBezTo>
                      <a:pt x="2353" y="428"/>
                      <a:pt x="1882" y="0"/>
                      <a:pt x="1181" y="0"/>
                    </a:cubicBezTo>
                    <a:close/>
                    <a:moveTo>
                      <a:pt x="1519" y="3143"/>
                    </a:moveTo>
                    <a:cubicBezTo>
                      <a:pt x="1343" y="3143"/>
                      <a:pt x="1198" y="3287"/>
                      <a:pt x="1198" y="3473"/>
                    </a:cubicBezTo>
                    <a:cubicBezTo>
                      <a:pt x="1198" y="3661"/>
                      <a:pt x="1343" y="3805"/>
                      <a:pt x="1519" y="3805"/>
                    </a:cubicBezTo>
                    <a:cubicBezTo>
                      <a:pt x="1702" y="3805"/>
                      <a:pt x="1851" y="3656"/>
                      <a:pt x="1851" y="3473"/>
                    </a:cubicBezTo>
                    <a:cubicBezTo>
                      <a:pt x="1851" y="3291"/>
                      <a:pt x="1702" y="3143"/>
                      <a:pt x="1519" y="31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7958225" y="3443175"/>
                <a:ext cx="451825" cy="379250"/>
              </a:xfrm>
              <a:custGeom>
                <a:avLst/>
                <a:gdLst/>
                <a:ahLst/>
                <a:cxnLst/>
                <a:rect l="l" t="t" r="r" b="b"/>
                <a:pathLst>
                  <a:path w="18073" h="15170" extrusionOk="0">
                    <a:moveTo>
                      <a:pt x="8736" y="0"/>
                    </a:moveTo>
                    <a:lnTo>
                      <a:pt x="4071" y="739"/>
                    </a:lnTo>
                    <a:lnTo>
                      <a:pt x="4525" y="1819"/>
                    </a:lnTo>
                    <a:cubicBezTo>
                      <a:pt x="4043" y="1955"/>
                      <a:pt x="3647" y="2099"/>
                      <a:pt x="3401" y="2229"/>
                    </a:cubicBezTo>
                    <a:cubicBezTo>
                      <a:pt x="2102" y="2907"/>
                      <a:pt x="1" y="14978"/>
                      <a:pt x="1" y="14978"/>
                    </a:cubicBezTo>
                    <a:lnTo>
                      <a:pt x="2703" y="14830"/>
                    </a:lnTo>
                    <a:cubicBezTo>
                      <a:pt x="2703" y="14830"/>
                      <a:pt x="5770" y="15169"/>
                      <a:pt x="9065" y="15169"/>
                    </a:cubicBezTo>
                    <a:cubicBezTo>
                      <a:pt x="12584" y="15169"/>
                      <a:pt x="16363" y="14782"/>
                      <a:pt x="16945" y="13181"/>
                    </a:cubicBezTo>
                    <a:cubicBezTo>
                      <a:pt x="18072" y="10080"/>
                      <a:pt x="10641" y="1912"/>
                      <a:pt x="10045" y="1549"/>
                    </a:cubicBezTo>
                    <a:cubicBezTo>
                      <a:pt x="9712" y="1346"/>
                      <a:pt x="9193" y="1253"/>
                      <a:pt x="8584" y="1236"/>
                    </a:cubicBezTo>
                    <a:lnTo>
                      <a:pt x="87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7923300" y="3788450"/>
                <a:ext cx="102500" cy="29575"/>
              </a:xfrm>
              <a:custGeom>
                <a:avLst/>
                <a:gdLst/>
                <a:ahLst/>
                <a:cxnLst/>
                <a:rect l="l" t="t" r="r" b="b"/>
                <a:pathLst>
                  <a:path w="4100" h="1183" extrusionOk="0">
                    <a:moveTo>
                      <a:pt x="2725" y="1"/>
                    </a:moveTo>
                    <a:cubicBezTo>
                      <a:pt x="2146" y="1"/>
                      <a:pt x="1425" y="30"/>
                      <a:pt x="845" y="148"/>
                    </a:cubicBezTo>
                    <a:cubicBezTo>
                      <a:pt x="354" y="249"/>
                      <a:pt x="1" y="681"/>
                      <a:pt x="2" y="1182"/>
                    </a:cubicBezTo>
                    <a:lnTo>
                      <a:pt x="4100" y="1020"/>
                    </a:lnTo>
                    <a:lnTo>
                      <a:pt x="3748" y="31"/>
                    </a:lnTo>
                    <a:cubicBezTo>
                      <a:pt x="3748" y="31"/>
                      <a:pt x="3309" y="1"/>
                      <a:pt x="2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8013175" y="3590125"/>
                <a:ext cx="236050" cy="223800"/>
              </a:xfrm>
              <a:custGeom>
                <a:avLst/>
                <a:gdLst/>
                <a:ahLst/>
                <a:cxnLst/>
                <a:rect l="l" t="t" r="r" b="b"/>
                <a:pathLst>
                  <a:path w="9442" h="8952" fill="none" extrusionOk="0">
                    <a:moveTo>
                      <a:pt x="505" y="8952"/>
                    </a:moveTo>
                    <a:lnTo>
                      <a:pt x="0" y="7699"/>
                    </a:lnTo>
                    <a:lnTo>
                      <a:pt x="9441" y="5097"/>
                    </a:lnTo>
                    <a:lnTo>
                      <a:pt x="6871" y="1"/>
                    </a:ln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8039950" y="3524875"/>
                <a:ext cx="73775" cy="104050"/>
              </a:xfrm>
              <a:custGeom>
                <a:avLst/>
                <a:gdLst/>
                <a:ahLst/>
                <a:cxnLst/>
                <a:rect l="l" t="t" r="r" b="b"/>
                <a:pathLst>
                  <a:path w="2951" h="4162" extrusionOk="0">
                    <a:moveTo>
                      <a:pt x="435" y="0"/>
                    </a:moveTo>
                    <a:cubicBezTo>
                      <a:pt x="427" y="0"/>
                      <a:pt x="419" y="0"/>
                      <a:pt x="411" y="1"/>
                    </a:cubicBezTo>
                    <a:cubicBezTo>
                      <a:pt x="247" y="11"/>
                      <a:pt x="134" y="128"/>
                      <a:pt x="97" y="283"/>
                    </a:cubicBezTo>
                    <a:cubicBezTo>
                      <a:pt x="0" y="697"/>
                      <a:pt x="111" y="1178"/>
                      <a:pt x="210" y="1581"/>
                    </a:cubicBezTo>
                    <a:cubicBezTo>
                      <a:pt x="324" y="2044"/>
                      <a:pt x="459" y="2503"/>
                      <a:pt x="586" y="2964"/>
                    </a:cubicBezTo>
                    <a:lnTo>
                      <a:pt x="774" y="3641"/>
                    </a:lnTo>
                    <a:cubicBezTo>
                      <a:pt x="817" y="3802"/>
                      <a:pt x="844" y="4027"/>
                      <a:pt x="1000" y="4122"/>
                    </a:cubicBezTo>
                    <a:cubicBezTo>
                      <a:pt x="1046" y="4150"/>
                      <a:pt x="1092" y="4161"/>
                      <a:pt x="1138" y="4161"/>
                    </a:cubicBezTo>
                    <a:cubicBezTo>
                      <a:pt x="1264" y="4161"/>
                      <a:pt x="1386" y="4073"/>
                      <a:pt x="1477" y="3987"/>
                    </a:cubicBezTo>
                    <a:cubicBezTo>
                      <a:pt x="1612" y="3860"/>
                      <a:pt x="1736" y="3723"/>
                      <a:pt x="1851" y="3581"/>
                    </a:cubicBezTo>
                    <a:cubicBezTo>
                      <a:pt x="2090" y="3285"/>
                      <a:pt x="2291" y="2963"/>
                      <a:pt x="2449" y="2619"/>
                    </a:cubicBezTo>
                    <a:cubicBezTo>
                      <a:pt x="2805" y="1846"/>
                      <a:pt x="2951" y="989"/>
                      <a:pt x="2852" y="143"/>
                    </a:cubicBezTo>
                    <a:cubicBezTo>
                      <a:pt x="2844" y="75"/>
                      <a:pt x="2797" y="18"/>
                      <a:pt x="2730" y="18"/>
                    </a:cubicBezTo>
                    <a:cubicBezTo>
                      <a:pt x="2719" y="18"/>
                      <a:pt x="2707" y="19"/>
                      <a:pt x="2695" y="23"/>
                    </a:cubicBezTo>
                    <a:cubicBezTo>
                      <a:pt x="2282" y="135"/>
                      <a:pt x="2001" y="469"/>
                      <a:pt x="1810" y="835"/>
                    </a:cubicBezTo>
                    <a:cubicBezTo>
                      <a:pt x="1708" y="1029"/>
                      <a:pt x="1627" y="1232"/>
                      <a:pt x="1546" y="1435"/>
                    </a:cubicBezTo>
                    <a:cubicBezTo>
                      <a:pt x="1521" y="1503"/>
                      <a:pt x="1492" y="1570"/>
                      <a:pt x="1463" y="1638"/>
                    </a:cubicBezTo>
                    <a:cubicBezTo>
                      <a:pt x="1344" y="1116"/>
                      <a:pt x="935" y="381"/>
                      <a:pt x="827" y="232"/>
                    </a:cubicBezTo>
                    <a:cubicBezTo>
                      <a:pt x="734" y="103"/>
                      <a:pt x="599"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7370225" y="3817600"/>
                <a:ext cx="1058675" cy="45825"/>
              </a:xfrm>
              <a:custGeom>
                <a:avLst/>
                <a:gdLst/>
                <a:ahLst/>
                <a:cxnLst/>
                <a:rect l="l" t="t" r="r" b="b"/>
                <a:pathLst>
                  <a:path w="42347" h="1833" fill="none" extrusionOk="0">
                    <a:moveTo>
                      <a:pt x="1" y="1"/>
                    </a:moveTo>
                    <a:lnTo>
                      <a:pt x="42346" y="1"/>
                    </a:lnTo>
                    <a:lnTo>
                      <a:pt x="42346" y="1832"/>
                    </a:lnTo>
                    <a:lnTo>
                      <a:pt x="1" y="183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7390950" y="3863400"/>
                <a:ext cx="57850" cy="758400"/>
              </a:xfrm>
              <a:custGeom>
                <a:avLst/>
                <a:gdLst/>
                <a:ahLst/>
                <a:cxnLst/>
                <a:rect l="l" t="t" r="r" b="b"/>
                <a:pathLst>
                  <a:path w="2314" h="30336" fill="none" extrusionOk="0">
                    <a:moveTo>
                      <a:pt x="1" y="0"/>
                    </a:moveTo>
                    <a:lnTo>
                      <a:pt x="736" y="30336"/>
                    </a:lnTo>
                    <a:lnTo>
                      <a:pt x="1432" y="30336"/>
                    </a:lnTo>
                    <a:lnTo>
                      <a:pt x="2313"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352900" y="3863400"/>
                <a:ext cx="57875" cy="758400"/>
              </a:xfrm>
              <a:custGeom>
                <a:avLst/>
                <a:gdLst/>
                <a:ahLst/>
                <a:cxnLst/>
                <a:rect l="l" t="t" r="r" b="b"/>
                <a:pathLst>
                  <a:path w="2315" h="30336" fill="none" extrusionOk="0">
                    <a:moveTo>
                      <a:pt x="1" y="0"/>
                    </a:moveTo>
                    <a:lnTo>
                      <a:pt x="737" y="30336"/>
                    </a:lnTo>
                    <a:lnTo>
                      <a:pt x="1432" y="30336"/>
                    </a:lnTo>
                    <a:lnTo>
                      <a:pt x="2314"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6"/>
          <p:cNvGrpSpPr/>
          <p:nvPr/>
        </p:nvGrpSpPr>
        <p:grpSpPr>
          <a:xfrm>
            <a:off x="716200" y="533700"/>
            <a:ext cx="7710900" cy="2374657"/>
            <a:chOff x="716200" y="533700"/>
            <a:chExt cx="7710900" cy="2996375"/>
          </a:xfrm>
        </p:grpSpPr>
        <p:cxnSp>
          <p:nvCxnSpPr>
            <p:cNvPr id="435" name="Google Shape;435;p36"/>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36"/>
            <p:cNvCxnSpPr/>
            <p:nvPr/>
          </p:nvCxnSpPr>
          <p:spPr>
            <a:xfrm>
              <a:off x="716200" y="3530075"/>
              <a:ext cx="4419000" cy="0"/>
            </a:xfrm>
            <a:prstGeom prst="straightConnector1">
              <a:avLst/>
            </a:prstGeom>
            <a:noFill/>
            <a:ln w="9525" cap="flat" cmpd="sng">
              <a:solidFill>
                <a:schemeClr val="dk1"/>
              </a:solidFill>
              <a:prstDash val="solid"/>
              <a:round/>
              <a:headEnd type="none" w="med" len="med"/>
              <a:tailEnd type="none" w="med" len="med"/>
            </a:ln>
          </p:spPr>
        </p:cxnSp>
        <p:cxnSp>
          <p:nvCxnSpPr>
            <p:cNvPr id="437" name="Google Shape;437;p36"/>
            <p:cNvCxnSpPr/>
            <p:nvPr/>
          </p:nvCxnSpPr>
          <p:spPr>
            <a:xfrm>
              <a:off x="5135200" y="533700"/>
              <a:ext cx="0" cy="5874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54"/>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pic>
        <p:nvPicPr>
          <p:cNvPr id="7" name="Resim 6" descr="el, parmak, baş parmak, çivi içeren bir resim&#10;&#10;Açıklama otomatik olarak oluşturuldu">
            <a:extLst>
              <a:ext uri="{FF2B5EF4-FFF2-40B4-BE49-F238E27FC236}">
                <a16:creationId xmlns:a16="http://schemas.microsoft.com/office/drawing/2014/main" id="{BE924078-7D59-624C-2A35-6D48D7A01616}"/>
              </a:ext>
            </a:extLst>
          </p:cNvPr>
          <p:cNvPicPr>
            <a:picLocks noChangeAspect="1"/>
          </p:cNvPicPr>
          <p:nvPr/>
        </p:nvPicPr>
        <p:blipFill>
          <a:blip r:embed="rId3"/>
          <a:stretch>
            <a:fillRect/>
          </a:stretch>
        </p:blipFill>
        <p:spPr>
          <a:xfrm>
            <a:off x="5637863" y="-1444215"/>
            <a:ext cx="4122079" cy="4122079"/>
          </a:xfrm>
          <a:prstGeom prst="rect">
            <a:avLst/>
          </a:prstGeom>
        </p:spPr>
      </p:pic>
      <p:pic>
        <p:nvPicPr>
          <p:cNvPr id="2" name="Resim 1" descr="elektronik donanım, elektronik mühendisliği, devre bileşeni, elektronik bileşen içeren bir resim&#10;&#10;Açıklama otomatik olarak oluşturuldu">
            <a:extLst>
              <a:ext uri="{FF2B5EF4-FFF2-40B4-BE49-F238E27FC236}">
                <a16:creationId xmlns:a16="http://schemas.microsoft.com/office/drawing/2014/main" id="{D0BBC7BC-FF9D-F50C-3112-A28C95BFE4E0}"/>
              </a:ext>
            </a:extLst>
          </p:cNvPr>
          <p:cNvPicPr>
            <a:picLocks noChangeAspect="1"/>
          </p:cNvPicPr>
          <p:nvPr/>
        </p:nvPicPr>
        <p:blipFill>
          <a:blip r:embed="rId4"/>
          <a:stretch>
            <a:fillRect/>
          </a:stretch>
        </p:blipFill>
        <p:spPr>
          <a:xfrm>
            <a:off x="1583127" y="972900"/>
            <a:ext cx="5838825" cy="3876675"/>
          </a:xfrm>
          <a:prstGeom prst="rect">
            <a:avLst/>
          </a:prstGeom>
        </p:spPr>
      </p:pic>
      <p:pic>
        <p:nvPicPr>
          <p:cNvPr id="3" name="Resim 2" descr="daire, çizgi film, sanat, ekran görüntüsü içeren bir resim&#10;&#10;Açıklama otomatik olarak oluşturuldu">
            <a:extLst>
              <a:ext uri="{FF2B5EF4-FFF2-40B4-BE49-F238E27FC236}">
                <a16:creationId xmlns:a16="http://schemas.microsoft.com/office/drawing/2014/main" id="{D3E98E59-6CF7-E8ED-3BFA-44F512E37F65}"/>
              </a:ext>
            </a:extLst>
          </p:cNvPr>
          <p:cNvPicPr>
            <a:picLocks noChangeAspect="1"/>
          </p:cNvPicPr>
          <p:nvPr/>
        </p:nvPicPr>
        <p:blipFill>
          <a:blip r:embed="rId5"/>
          <a:stretch>
            <a:fillRect/>
          </a:stretch>
        </p:blipFill>
        <p:spPr>
          <a:xfrm>
            <a:off x="4406056" y="1404767"/>
            <a:ext cx="627041" cy="603077"/>
          </a:xfrm>
          <a:prstGeom prst="rect">
            <a:avLst/>
          </a:prstGeom>
        </p:spPr>
      </p:pic>
      <p:pic>
        <p:nvPicPr>
          <p:cNvPr id="5" name="Resim 4">
            <a:extLst>
              <a:ext uri="{FF2B5EF4-FFF2-40B4-BE49-F238E27FC236}">
                <a16:creationId xmlns:a16="http://schemas.microsoft.com/office/drawing/2014/main" id="{E72D428D-8E69-8005-C1CD-7D4758F8CEDD}"/>
              </a:ext>
            </a:extLst>
          </p:cNvPr>
          <p:cNvPicPr>
            <a:picLocks noChangeAspect="1"/>
          </p:cNvPicPr>
          <p:nvPr/>
        </p:nvPicPr>
        <p:blipFill>
          <a:blip r:embed="rId6"/>
          <a:stretch>
            <a:fillRect/>
          </a:stretch>
        </p:blipFill>
        <p:spPr>
          <a:xfrm>
            <a:off x="5343085" y="1562470"/>
            <a:ext cx="294778" cy="215530"/>
          </a:xfrm>
          <a:prstGeom prst="rect">
            <a:avLst/>
          </a:prstGeom>
        </p:spPr>
      </p:pic>
    </p:spTree>
    <p:extLst>
      <p:ext uri="{BB962C8B-B14F-4D97-AF65-F5344CB8AC3E}">
        <p14:creationId xmlns:p14="http://schemas.microsoft.com/office/powerpoint/2010/main" val="122535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54"/>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lvl="0" algn="ctr"/>
            <a:r>
              <a:rPr lang="tr-TR" b="1" dirty="0">
                <a:latin typeface="Space Grotesk"/>
                <a:ea typeface="Space Grotesk"/>
                <a:cs typeface="Space Grotesk"/>
                <a:sym typeface="Space Grotesk"/>
              </a:rPr>
              <a:t>13/05/2024</a:t>
            </a:r>
          </a:p>
        </p:txBody>
      </p:sp>
      <p:pic>
        <p:nvPicPr>
          <p:cNvPr id="6" name="Resim 5" descr="elektronik donanım, elektronik mühendisliği, devre bileşeni, elektronik bileşen içeren bir resim&#10;&#10;Açıklama otomatik olarak oluşturuldu">
            <a:extLst>
              <a:ext uri="{FF2B5EF4-FFF2-40B4-BE49-F238E27FC236}">
                <a16:creationId xmlns:a16="http://schemas.microsoft.com/office/drawing/2014/main" id="{D33F0C87-0BD3-98AC-C7FB-6EEAE19629D7}"/>
              </a:ext>
            </a:extLst>
          </p:cNvPr>
          <p:cNvPicPr>
            <a:picLocks noChangeAspect="1"/>
          </p:cNvPicPr>
          <p:nvPr/>
        </p:nvPicPr>
        <p:blipFill>
          <a:blip r:embed="rId3"/>
          <a:stretch>
            <a:fillRect/>
          </a:stretch>
        </p:blipFill>
        <p:spPr>
          <a:xfrm>
            <a:off x="1583127" y="972900"/>
            <a:ext cx="5838825" cy="3876675"/>
          </a:xfrm>
          <a:prstGeom prst="rect">
            <a:avLst/>
          </a:prstGeom>
        </p:spPr>
      </p:pic>
      <p:pic>
        <p:nvPicPr>
          <p:cNvPr id="5" name="Resim 4" descr="kırmızı, sanat içeren bir resim&#10;&#10;Açıklama otomatik olarak orta güvenilirlik düzeyiyle oluşturuldu">
            <a:extLst>
              <a:ext uri="{FF2B5EF4-FFF2-40B4-BE49-F238E27FC236}">
                <a16:creationId xmlns:a16="http://schemas.microsoft.com/office/drawing/2014/main" id="{6F5C171B-12CE-D677-BDA5-6C983E653288}"/>
              </a:ext>
            </a:extLst>
          </p:cNvPr>
          <p:cNvPicPr>
            <a:picLocks noChangeAspect="1"/>
          </p:cNvPicPr>
          <p:nvPr/>
        </p:nvPicPr>
        <p:blipFill rotWithShape="1">
          <a:blip r:embed="rId4"/>
          <a:srcRect l="12863" t="1837" r="19215" b="33747"/>
          <a:stretch/>
        </p:blipFill>
        <p:spPr>
          <a:xfrm>
            <a:off x="5140666" y="1505104"/>
            <a:ext cx="287982" cy="273114"/>
          </a:xfrm>
          <a:prstGeom prst="rect">
            <a:avLst/>
          </a:prstGeom>
        </p:spPr>
      </p:pic>
      <p:pic>
        <p:nvPicPr>
          <p:cNvPr id="2" name="Resim 1">
            <a:extLst>
              <a:ext uri="{FF2B5EF4-FFF2-40B4-BE49-F238E27FC236}">
                <a16:creationId xmlns:a16="http://schemas.microsoft.com/office/drawing/2014/main" id="{6876DBC6-BDF1-778B-D402-1844C1DD7569}"/>
              </a:ext>
            </a:extLst>
          </p:cNvPr>
          <p:cNvPicPr>
            <a:picLocks noChangeAspect="1"/>
          </p:cNvPicPr>
          <p:nvPr/>
        </p:nvPicPr>
        <p:blipFill>
          <a:blip r:embed="rId5"/>
          <a:stretch>
            <a:fillRect/>
          </a:stretch>
        </p:blipFill>
        <p:spPr>
          <a:xfrm>
            <a:off x="5318275" y="1532786"/>
            <a:ext cx="351000" cy="256637"/>
          </a:xfrm>
          <a:prstGeom prst="rect">
            <a:avLst/>
          </a:prstGeom>
        </p:spPr>
      </p:pic>
      <p:pic>
        <p:nvPicPr>
          <p:cNvPr id="13" name="Resim 12" descr="parmak, işaret dili, el, eldiven çeşitleri içeren bir resim&#10;&#10;Açıklama otomatik olarak oluşturuldu">
            <a:extLst>
              <a:ext uri="{FF2B5EF4-FFF2-40B4-BE49-F238E27FC236}">
                <a16:creationId xmlns:a16="http://schemas.microsoft.com/office/drawing/2014/main" id="{903CD487-BA92-870A-1397-CE10D1D0CAD9}"/>
              </a:ext>
            </a:extLst>
          </p:cNvPr>
          <p:cNvPicPr>
            <a:picLocks noChangeAspect="1"/>
          </p:cNvPicPr>
          <p:nvPr/>
        </p:nvPicPr>
        <p:blipFill>
          <a:blip r:embed="rId6"/>
          <a:stretch>
            <a:fillRect/>
          </a:stretch>
        </p:blipFill>
        <p:spPr>
          <a:xfrm rot="1102096">
            <a:off x="-3645651" y="774551"/>
            <a:ext cx="3486812" cy="4589341"/>
          </a:xfrm>
          <a:prstGeom prst="rect">
            <a:avLst/>
          </a:prstGeom>
        </p:spPr>
      </p:pic>
      <p:pic>
        <p:nvPicPr>
          <p:cNvPr id="7" name="Resim 6" descr="daire, çizgi film, sanat, ekran görüntüsü içeren bir resim&#10;&#10;Açıklama otomatik olarak oluşturuldu">
            <a:extLst>
              <a:ext uri="{FF2B5EF4-FFF2-40B4-BE49-F238E27FC236}">
                <a16:creationId xmlns:a16="http://schemas.microsoft.com/office/drawing/2014/main" id="{9FAA6612-EB63-E84D-3AC6-F0026A9E7D2D}"/>
              </a:ext>
            </a:extLst>
          </p:cNvPr>
          <p:cNvPicPr>
            <a:picLocks noChangeAspect="1"/>
          </p:cNvPicPr>
          <p:nvPr/>
        </p:nvPicPr>
        <p:blipFill>
          <a:blip r:embed="rId7"/>
          <a:stretch>
            <a:fillRect/>
          </a:stretch>
        </p:blipFill>
        <p:spPr>
          <a:xfrm>
            <a:off x="4406056" y="1404767"/>
            <a:ext cx="627041" cy="603077"/>
          </a:xfrm>
          <a:prstGeom prst="rect">
            <a:avLst/>
          </a:prstGeom>
        </p:spPr>
      </p:pic>
    </p:spTree>
    <p:extLst>
      <p:ext uri="{BB962C8B-B14F-4D97-AF65-F5344CB8AC3E}">
        <p14:creationId xmlns:p14="http://schemas.microsoft.com/office/powerpoint/2010/main" val="190025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4.93827E-6 L 0.48993 0.05031 " pathEditMode="relative" rAng="0" ptsTypes="AA">
                                      <p:cBhvr>
                                        <p:cTn id="6" dur="2000" fill="hold"/>
                                        <p:tgtEl>
                                          <p:spTgt spid="13"/>
                                        </p:tgtEl>
                                        <p:attrNameLst>
                                          <p:attrName>ppt_x</p:attrName>
                                          <p:attrName>ppt_y</p:attrName>
                                        </p:attrNameLst>
                                      </p:cBhvr>
                                      <p:rCtr x="24497" y="25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xit" presetSubtype="0" fill="hold" nodeType="with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401" name="Google Shape;1401;p60"/>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1402" name="Google Shape;1402;p60"/>
          <p:cNvGrpSpPr/>
          <p:nvPr/>
        </p:nvGrpSpPr>
        <p:grpSpPr>
          <a:xfrm>
            <a:off x="5855950" y="637026"/>
            <a:ext cx="1288800" cy="380947"/>
            <a:chOff x="6148721" y="611525"/>
            <a:chExt cx="1288800" cy="380947"/>
          </a:xfrm>
        </p:grpSpPr>
        <p:sp>
          <p:nvSpPr>
            <p:cNvPr id="1403" name="Google Shape;1403;p60"/>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1404" name="Google Shape;1404;p60"/>
            <p:cNvGrpSpPr/>
            <p:nvPr/>
          </p:nvGrpSpPr>
          <p:grpSpPr>
            <a:xfrm>
              <a:off x="6167891" y="755231"/>
              <a:ext cx="1250461" cy="237241"/>
              <a:chOff x="865940" y="1154984"/>
              <a:chExt cx="1588290" cy="344476"/>
            </a:xfrm>
          </p:grpSpPr>
          <p:sp>
            <p:nvSpPr>
              <p:cNvPr id="1405" name="Google Shape;1405;p60"/>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0"/>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0"/>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0"/>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0"/>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0"/>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0"/>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0"/>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0"/>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0"/>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0"/>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0"/>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0"/>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0"/>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0"/>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1" name="Google Shape;724;p44">
            <a:extLst>
              <a:ext uri="{FF2B5EF4-FFF2-40B4-BE49-F238E27FC236}">
                <a16:creationId xmlns:a16="http://schemas.microsoft.com/office/drawing/2014/main" id="{B7200595-F545-C559-DDCB-C994C811AD47}"/>
              </a:ext>
            </a:extLst>
          </p:cNvPr>
          <p:cNvSpPr txBox="1">
            <a:spLocks noGrp="1"/>
          </p:cNvSpPr>
          <p:nvPr/>
        </p:nvSpPr>
        <p:spPr>
          <a:xfrm>
            <a:off x="1388100" y="1608328"/>
            <a:ext cx="6367800" cy="271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Space Grotesk"/>
              <a:buNone/>
              <a:defRPr sz="9500" b="1"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sz="8800" dirty="0"/>
              <a:t>Projemizi</a:t>
            </a:r>
            <a:r>
              <a:rPr lang="en" sz="8800" dirty="0"/>
              <a:t> </a:t>
            </a:r>
            <a:endParaRPr lang="tr-TR" sz="8800" dirty="0"/>
          </a:p>
          <a:p>
            <a:pPr marL="0" lvl="0" indent="0" algn="ctr" rtl="0">
              <a:spcBef>
                <a:spcPts val="0"/>
              </a:spcBef>
              <a:spcAft>
                <a:spcPts val="0"/>
              </a:spcAft>
              <a:buNone/>
            </a:pPr>
            <a:r>
              <a:rPr lang="tr-TR" sz="8800" dirty="0"/>
              <a:t>Çalıştıralım</a:t>
            </a:r>
            <a:endParaRPr sz="8800" dirty="0"/>
          </a:p>
        </p:txBody>
      </p:sp>
      <p:grpSp>
        <p:nvGrpSpPr>
          <p:cNvPr id="1362" name="Google Shape;1125;p53">
            <a:extLst>
              <a:ext uri="{FF2B5EF4-FFF2-40B4-BE49-F238E27FC236}">
                <a16:creationId xmlns:a16="http://schemas.microsoft.com/office/drawing/2014/main" id="{3A9C84C8-99B3-E3FE-5004-9AF14EC42CD1}"/>
              </a:ext>
            </a:extLst>
          </p:cNvPr>
          <p:cNvGrpSpPr/>
          <p:nvPr/>
        </p:nvGrpSpPr>
        <p:grpSpPr>
          <a:xfrm>
            <a:off x="6906483" y="1169086"/>
            <a:ext cx="1491906" cy="1530958"/>
            <a:chOff x="4224225" y="238125"/>
            <a:chExt cx="2220525" cy="2278650"/>
          </a:xfrm>
        </p:grpSpPr>
        <p:sp>
          <p:nvSpPr>
            <p:cNvPr id="1372" name="Google Shape;1126;p53">
              <a:extLst>
                <a:ext uri="{FF2B5EF4-FFF2-40B4-BE49-F238E27FC236}">
                  <a16:creationId xmlns:a16="http://schemas.microsoft.com/office/drawing/2014/main" id="{A60352E2-B63A-9DA9-BB86-68C7476F647D}"/>
                </a:ext>
              </a:extLst>
            </p:cNvPr>
            <p:cNvSpPr/>
            <p:nvPr/>
          </p:nvSpPr>
          <p:spPr>
            <a:xfrm>
              <a:off x="4337950" y="810800"/>
              <a:ext cx="185750" cy="485825"/>
            </a:xfrm>
            <a:custGeom>
              <a:avLst/>
              <a:gdLst/>
              <a:ahLst/>
              <a:cxnLst/>
              <a:rect l="l" t="t" r="r" b="b"/>
              <a:pathLst>
                <a:path w="7430" h="19433" extrusionOk="0">
                  <a:moveTo>
                    <a:pt x="842" y="1"/>
                  </a:moveTo>
                  <a:lnTo>
                    <a:pt x="842" y="1"/>
                  </a:lnTo>
                  <a:cubicBezTo>
                    <a:pt x="1" y="6577"/>
                    <a:pt x="1903" y="13467"/>
                    <a:pt x="6658" y="18786"/>
                  </a:cubicBezTo>
                  <a:cubicBezTo>
                    <a:pt x="6856" y="19007"/>
                    <a:pt x="7060" y="19220"/>
                    <a:pt x="7265" y="19433"/>
                  </a:cubicBezTo>
                  <a:cubicBezTo>
                    <a:pt x="7320" y="19308"/>
                    <a:pt x="7375" y="19184"/>
                    <a:pt x="7430" y="19059"/>
                  </a:cubicBezTo>
                  <a:cubicBezTo>
                    <a:pt x="7265" y="18886"/>
                    <a:pt x="7099" y="18715"/>
                    <a:pt x="6939" y="18535"/>
                  </a:cubicBezTo>
                  <a:cubicBezTo>
                    <a:pt x="2248" y="13292"/>
                    <a:pt x="380" y="6492"/>
                    <a:pt x="1220" y="9"/>
                  </a:cubicBezTo>
                  <a:lnTo>
                    <a:pt x="1220" y="9"/>
                  </a:lnTo>
                  <a:cubicBezTo>
                    <a:pt x="1207" y="10"/>
                    <a:pt x="1194" y="10"/>
                    <a:pt x="1180" y="10"/>
                  </a:cubicBezTo>
                  <a:cubicBezTo>
                    <a:pt x="1068" y="10"/>
                    <a:pt x="954" y="5"/>
                    <a:pt x="842" y="1"/>
                  </a:cubicBezTo>
                  <a:close/>
                </a:path>
              </a:pathLst>
            </a:custGeom>
            <a:solidFill>
              <a:srgbClr val="0B050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3" name="Google Shape;1127;p53">
              <a:extLst>
                <a:ext uri="{FF2B5EF4-FFF2-40B4-BE49-F238E27FC236}">
                  <a16:creationId xmlns:a16="http://schemas.microsoft.com/office/drawing/2014/main" id="{52D98E86-3A70-7038-2CB5-04E4CB276F6A}"/>
                </a:ext>
              </a:extLst>
            </p:cNvPr>
            <p:cNvSpPr/>
            <p:nvPr/>
          </p:nvSpPr>
          <p:spPr>
            <a:xfrm>
              <a:off x="5177750" y="342400"/>
              <a:ext cx="105600" cy="67575"/>
            </a:xfrm>
            <a:custGeom>
              <a:avLst/>
              <a:gdLst/>
              <a:ahLst/>
              <a:cxnLst/>
              <a:rect l="l" t="t" r="r" b="b"/>
              <a:pathLst>
                <a:path w="4224" h="2703" extrusionOk="0">
                  <a:moveTo>
                    <a:pt x="54" y="1"/>
                  </a:moveTo>
                  <a:cubicBezTo>
                    <a:pt x="36" y="130"/>
                    <a:pt x="19" y="260"/>
                    <a:pt x="0" y="389"/>
                  </a:cubicBezTo>
                  <a:cubicBezTo>
                    <a:pt x="1442" y="1017"/>
                    <a:pt x="2819" y="1789"/>
                    <a:pt x="4110" y="2703"/>
                  </a:cubicBezTo>
                  <a:cubicBezTo>
                    <a:pt x="4142" y="2594"/>
                    <a:pt x="4177" y="2487"/>
                    <a:pt x="4209" y="2378"/>
                  </a:cubicBezTo>
                  <a:cubicBezTo>
                    <a:pt x="4214" y="2360"/>
                    <a:pt x="4219" y="2340"/>
                    <a:pt x="4223" y="2322"/>
                  </a:cubicBezTo>
                  <a:cubicBezTo>
                    <a:pt x="2912" y="1406"/>
                    <a:pt x="1517" y="630"/>
                    <a:pt x="54" y="1"/>
                  </a:cubicBezTo>
                  <a:close/>
                </a:path>
              </a:pathLst>
            </a:custGeom>
            <a:solidFill>
              <a:srgbClr val="0B050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4" name="Google Shape;1128;p53">
              <a:extLst>
                <a:ext uri="{FF2B5EF4-FFF2-40B4-BE49-F238E27FC236}">
                  <a16:creationId xmlns:a16="http://schemas.microsoft.com/office/drawing/2014/main" id="{70931837-DCFC-81D5-2A02-6C306F405BDB}"/>
                </a:ext>
              </a:extLst>
            </p:cNvPr>
            <p:cNvSpPr/>
            <p:nvPr/>
          </p:nvSpPr>
          <p:spPr>
            <a:xfrm>
              <a:off x="5157350" y="1138750"/>
              <a:ext cx="456875" cy="479700"/>
            </a:xfrm>
            <a:custGeom>
              <a:avLst/>
              <a:gdLst/>
              <a:ahLst/>
              <a:cxnLst/>
              <a:rect l="l" t="t" r="r" b="b"/>
              <a:pathLst>
                <a:path w="18275" h="19188" extrusionOk="0">
                  <a:moveTo>
                    <a:pt x="2831" y="1"/>
                  </a:moveTo>
                  <a:cubicBezTo>
                    <a:pt x="2226" y="1"/>
                    <a:pt x="1619" y="213"/>
                    <a:pt x="1135" y="646"/>
                  </a:cubicBezTo>
                  <a:cubicBezTo>
                    <a:pt x="91" y="1579"/>
                    <a:pt x="1" y="3198"/>
                    <a:pt x="935" y="4243"/>
                  </a:cubicBezTo>
                  <a:lnTo>
                    <a:pt x="13542" y="18342"/>
                  </a:lnTo>
                  <a:cubicBezTo>
                    <a:pt x="14043" y="18902"/>
                    <a:pt x="14742" y="19188"/>
                    <a:pt x="15443" y="19188"/>
                  </a:cubicBezTo>
                  <a:cubicBezTo>
                    <a:pt x="16048" y="19188"/>
                    <a:pt x="16655" y="18975"/>
                    <a:pt x="17139" y="18542"/>
                  </a:cubicBezTo>
                  <a:cubicBezTo>
                    <a:pt x="18184" y="17608"/>
                    <a:pt x="18274" y="15990"/>
                    <a:pt x="17340" y="14945"/>
                  </a:cubicBezTo>
                  <a:lnTo>
                    <a:pt x="4732" y="846"/>
                  </a:lnTo>
                  <a:cubicBezTo>
                    <a:pt x="4231" y="286"/>
                    <a:pt x="3532" y="1"/>
                    <a:pt x="283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5" name="Google Shape;1129;p53">
              <a:extLst>
                <a:ext uri="{FF2B5EF4-FFF2-40B4-BE49-F238E27FC236}">
                  <a16:creationId xmlns:a16="http://schemas.microsoft.com/office/drawing/2014/main" id="{2DFAB49C-36A5-C4AD-52F4-70406B3C5884}"/>
                </a:ext>
              </a:extLst>
            </p:cNvPr>
            <p:cNvSpPr/>
            <p:nvPr/>
          </p:nvSpPr>
          <p:spPr>
            <a:xfrm>
              <a:off x="4358500" y="299200"/>
              <a:ext cx="1173825" cy="1173825"/>
            </a:xfrm>
            <a:custGeom>
              <a:avLst/>
              <a:gdLst/>
              <a:ahLst/>
              <a:cxnLst/>
              <a:rect l="l" t="t" r="r" b="b"/>
              <a:pathLst>
                <a:path w="46953" h="46953" extrusionOk="0">
                  <a:moveTo>
                    <a:pt x="23476" y="0"/>
                  </a:moveTo>
                  <a:cubicBezTo>
                    <a:pt x="17250" y="0"/>
                    <a:pt x="11279" y="2474"/>
                    <a:pt x="6876" y="6876"/>
                  </a:cubicBezTo>
                  <a:cubicBezTo>
                    <a:pt x="2474" y="11279"/>
                    <a:pt x="0" y="17250"/>
                    <a:pt x="0" y="23477"/>
                  </a:cubicBezTo>
                  <a:cubicBezTo>
                    <a:pt x="0" y="29702"/>
                    <a:pt x="2474" y="35674"/>
                    <a:pt x="6876" y="40076"/>
                  </a:cubicBezTo>
                  <a:cubicBezTo>
                    <a:pt x="11279" y="44479"/>
                    <a:pt x="17250" y="46952"/>
                    <a:pt x="23476" y="46952"/>
                  </a:cubicBezTo>
                  <a:cubicBezTo>
                    <a:pt x="29702" y="46952"/>
                    <a:pt x="35674" y="44479"/>
                    <a:pt x="40076" y="40076"/>
                  </a:cubicBezTo>
                  <a:cubicBezTo>
                    <a:pt x="44479" y="35674"/>
                    <a:pt x="46952" y="29702"/>
                    <a:pt x="46952" y="23477"/>
                  </a:cubicBezTo>
                  <a:cubicBezTo>
                    <a:pt x="46952" y="17250"/>
                    <a:pt x="44479" y="11279"/>
                    <a:pt x="40076" y="6876"/>
                  </a:cubicBezTo>
                  <a:cubicBezTo>
                    <a:pt x="35674" y="2474"/>
                    <a:pt x="29702" y="0"/>
                    <a:pt x="23476" y="0"/>
                  </a:cubicBezTo>
                  <a:close/>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6" name="Google Shape;1130;p53">
              <a:extLst>
                <a:ext uri="{FF2B5EF4-FFF2-40B4-BE49-F238E27FC236}">
                  <a16:creationId xmlns:a16="http://schemas.microsoft.com/office/drawing/2014/main" id="{933EB23E-C153-2EC6-24A1-9FC8A0368BB8}"/>
                </a:ext>
              </a:extLst>
            </p:cNvPr>
            <p:cNvSpPr/>
            <p:nvPr/>
          </p:nvSpPr>
          <p:spPr>
            <a:xfrm>
              <a:off x="4467300" y="325162"/>
              <a:ext cx="638005" cy="566883"/>
            </a:xfrm>
            <a:custGeom>
              <a:avLst/>
              <a:gdLst/>
              <a:ahLst/>
              <a:cxnLst/>
              <a:rect l="l" t="t" r="r" b="b"/>
              <a:pathLst>
                <a:path w="26121" h="24074" extrusionOk="0">
                  <a:moveTo>
                    <a:pt x="18333" y="1"/>
                  </a:moveTo>
                  <a:lnTo>
                    <a:pt x="5273" y="1452"/>
                  </a:lnTo>
                  <a:lnTo>
                    <a:pt x="0" y="13488"/>
                  </a:lnTo>
                  <a:lnTo>
                    <a:pt x="7787" y="24073"/>
                  </a:lnTo>
                  <a:lnTo>
                    <a:pt x="20847" y="22621"/>
                  </a:lnTo>
                  <a:lnTo>
                    <a:pt x="26120" y="10585"/>
                  </a:lnTo>
                  <a:lnTo>
                    <a:pt x="1833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7" name="Google Shape;1131;p53">
              <a:extLst>
                <a:ext uri="{FF2B5EF4-FFF2-40B4-BE49-F238E27FC236}">
                  <a16:creationId xmlns:a16="http://schemas.microsoft.com/office/drawing/2014/main" id="{AA725A83-B71F-F46B-3804-297B97617521}"/>
                </a:ext>
              </a:extLst>
            </p:cNvPr>
            <p:cNvSpPr/>
            <p:nvPr/>
          </p:nvSpPr>
          <p:spPr>
            <a:xfrm>
              <a:off x="4615525" y="922125"/>
              <a:ext cx="444400" cy="507250"/>
            </a:xfrm>
            <a:custGeom>
              <a:avLst/>
              <a:gdLst/>
              <a:ahLst/>
              <a:cxnLst/>
              <a:rect l="l" t="t" r="r" b="b"/>
              <a:pathLst>
                <a:path w="17776" h="20290" extrusionOk="0">
                  <a:moveTo>
                    <a:pt x="8683" y="0"/>
                  </a:moveTo>
                  <a:lnTo>
                    <a:pt x="0" y="5249"/>
                  </a:lnTo>
                  <a:lnTo>
                    <a:pt x="204" y="15394"/>
                  </a:lnTo>
                  <a:lnTo>
                    <a:pt x="9091" y="20289"/>
                  </a:lnTo>
                  <a:lnTo>
                    <a:pt x="17775" y="15041"/>
                  </a:lnTo>
                  <a:lnTo>
                    <a:pt x="17572" y="4896"/>
                  </a:lnTo>
                  <a:lnTo>
                    <a:pt x="868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8" name="Google Shape;1132;p53">
              <a:extLst>
                <a:ext uri="{FF2B5EF4-FFF2-40B4-BE49-F238E27FC236}">
                  <a16:creationId xmlns:a16="http://schemas.microsoft.com/office/drawing/2014/main" id="{32860AC0-DF4D-611A-509B-5F49AEBA4633}"/>
                </a:ext>
              </a:extLst>
            </p:cNvPr>
            <p:cNvSpPr/>
            <p:nvPr/>
          </p:nvSpPr>
          <p:spPr>
            <a:xfrm>
              <a:off x="4713375" y="1062475"/>
              <a:ext cx="237625" cy="226550"/>
            </a:xfrm>
            <a:custGeom>
              <a:avLst/>
              <a:gdLst/>
              <a:ahLst/>
              <a:cxnLst/>
              <a:rect l="l" t="t" r="r" b="b"/>
              <a:pathLst>
                <a:path w="9505" h="9062" extrusionOk="0">
                  <a:moveTo>
                    <a:pt x="4973" y="1"/>
                  </a:moveTo>
                  <a:cubicBezTo>
                    <a:pt x="3814" y="1"/>
                    <a:pt x="2654" y="443"/>
                    <a:pt x="1770" y="1327"/>
                  </a:cubicBezTo>
                  <a:cubicBezTo>
                    <a:pt x="1" y="3096"/>
                    <a:pt x="1" y="5966"/>
                    <a:pt x="1770" y="7735"/>
                  </a:cubicBezTo>
                  <a:cubicBezTo>
                    <a:pt x="2619" y="8584"/>
                    <a:pt x="3772" y="9062"/>
                    <a:pt x="4973" y="9062"/>
                  </a:cubicBezTo>
                  <a:cubicBezTo>
                    <a:pt x="6175" y="9062"/>
                    <a:pt x="7327" y="8584"/>
                    <a:pt x="8177" y="7735"/>
                  </a:cubicBezTo>
                  <a:cubicBezTo>
                    <a:pt x="9027" y="6885"/>
                    <a:pt x="9504" y="5732"/>
                    <a:pt x="9504" y="4531"/>
                  </a:cubicBezTo>
                  <a:cubicBezTo>
                    <a:pt x="9504" y="3330"/>
                    <a:pt x="9027" y="2177"/>
                    <a:pt x="8177" y="1327"/>
                  </a:cubicBezTo>
                  <a:cubicBezTo>
                    <a:pt x="7292" y="443"/>
                    <a:pt x="6133" y="1"/>
                    <a:pt x="4973"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9" name="Google Shape;1133;p53">
              <a:extLst>
                <a:ext uri="{FF2B5EF4-FFF2-40B4-BE49-F238E27FC236}">
                  <a16:creationId xmlns:a16="http://schemas.microsoft.com/office/drawing/2014/main" id="{0546E296-E754-2253-B46D-4386B7B1DC1F}"/>
                </a:ext>
              </a:extLst>
            </p:cNvPr>
            <p:cNvSpPr/>
            <p:nvPr/>
          </p:nvSpPr>
          <p:spPr>
            <a:xfrm>
              <a:off x="5075675" y="621425"/>
              <a:ext cx="506775" cy="451250"/>
            </a:xfrm>
            <a:custGeom>
              <a:avLst/>
              <a:gdLst/>
              <a:ahLst/>
              <a:cxnLst/>
              <a:rect l="l" t="t" r="r" b="b"/>
              <a:pathLst>
                <a:path w="20271" h="18050" extrusionOk="0">
                  <a:moveTo>
                    <a:pt x="14772" y="0"/>
                  </a:moveTo>
                  <a:lnTo>
                    <a:pt x="4638" y="497"/>
                  </a:lnTo>
                  <a:lnTo>
                    <a:pt x="1" y="9522"/>
                  </a:lnTo>
                  <a:lnTo>
                    <a:pt x="5498" y="18050"/>
                  </a:lnTo>
                  <a:lnTo>
                    <a:pt x="15633" y="17553"/>
                  </a:lnTo>
                  <a:lnTo>
                    <a:pt x="20270" y="8528"/>
                  </a:lnTo>
                  <a:lnTo>
                    <a:pt x="14772"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0" name="Google Shape;1134;p53">
              <a:extLst>
                <a:ext uri="{FF2B5EF4-FFF2-40B4-BE49-F238E27FC236}">
                  <a16:creationId xmlns:a16="http://schemas.microsoft.com/office/drawing/2014/main" id="{26285155-F155-C49C-FE77-F3D8F0773178}"/>
                </a:ext>
              </a:extLst>
            </p:cNvPr>
            <p:cNvSpPr/>
            <p:nvPr/>
          </p:nvSpPr>
          <p:spPr>
            <a:xfrm>
              <a:off x="5215775" y="733775"/>
              <a:ext cx="226575" cy="226550"/>
            </a:xfrm>
            <a:custGeom>
              <a:avLst/>
              <a:gdLst/>
              <a:ahLst/>
              <a:cxnLst/>
              <a:rect l="l" t="t" r="r" b="b"/>
              <a:pathLst>
                <a:path w="9063" h="9062" extrusionOk="0">
                  <a:moveTo>
                    <a:pt x="4531" y="0"/>
                  </a:moveTo>
                  <a:cubicBezTo>
                    <a:pt x="2030" y="0"/>
                    <a:pt x="1" y="2029"/>
                    <a:pt x="1" y="4531"/>
                  </a:cubicBezTo>
                  <a:cubicBezTo>
                    <a:pt x="1" y="7034"/>
                    <a:pt x="2030" y="9062"/>
                    <a:pt x="4531" y="9062"/>
                  </a:cubicBezTo>
                  <a:cubicBezTo>
                    <a:pt x="7033" y="9062"/>
                    <a:pt x="9062" y="7034"/>
                    <a:pt x="9062" y="4531"/>
                  </a:cubicBezTo>
                  <a:cubicBezTo>
                    <a:pt x="9062" y="2029"/>
                    <a:pt x="7033" y="0"/>
                    <a:pt x="453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1" name="Google Shape;1135;p53">
              <a:extLst>
                <a:ext uri="{FF2B5EF4-FFF2-40B4-BE49-F238E27FC236}">
                  <a16:creationId xmlns:a16="http://schemas.microsoft.com/office/drawing/2014/main" id="{DB4D1E65-8F40-8EFC-98E0-4B973EC3718A}"/>
                </a:ext>
              </a:extLst>
            </p:cNvPr>
            <p:cNvSpPr/>
            <p:nvPr/>
          </p:nvSpPr>
          <p:spPr>
            <a:xfrm>
              <a:off x="4420825" y="361525"/>
              <a:ext cx="1049175" cy="1049175"/>
            </a:xfrm>
            <a:custGeom>
              <a:avLst/>
              <a:gdLst/>
              <a:ahLst/>
              <a:cxnLst/>
              <a:rect l="l" t="t" r="r" b="b"/>
              <a:pathLst>
                <a:path w="41967" h="41967" fill="none" extrusionOk="0">
                  <a:moveTo>
                    <a:pt x="41966" y="20984"/>
                  </a:moveTo>
                  <a:cubicBezTo>
                    <a:pt x="41966" y="26549"/>
                    <a:pt x="39755" y="31885"/>
                    <a:pt x="35820" y="35820"/>
                  </a:cubicBezTo>
                  <a:cubicBezTo>
                    <a:pt x="31885" y="39755"/>
                    <a:pt x="26548" y="41966"/>
                    <a:pt x="20983" y="41966"/>
                  </a:cubicBezTo>
                  <a:cubicBezTo>
                    <a:pt x="15418" y="41966"/>
                    <a:pt x="10081" y="39755"/>
                    <a:pt x="6146" y="35820"/>
                  </a:cubicBezTo>
                  <a:cubicBezTo>
                    <a:pt x="2210" y="31885"/>
                    <a:pt x="0" y="26549"/>
                    <a:pt x="0" y="20984"/>
                  </a:cubicBezTo>
                  <a:cubicBezTo>
                    <a:pt x="0" y="15418"/>
                    <a:pt x="2210" y="10081"/>
                    <a:pt x="6146" y="6146"/>
                  </a:cubicBezTo>
                  <a:cubicBezTo>
                    <a:pt x="10081" y="2211"/>
                    <a:pt x="15418" y="0"/>
                    <a:pt x="20983" y="0"/>
                  </a:cubicBezTo>
                  <a:cubicBezTo>
                    <a:pt x="26548" y="0"/>
                    <a:pt x="31885" y="2211"/>
                    <a:pt x="35820" y="6146"/>
                  </a:cubicBezTo>
                  <a:cubicBezTo>
                    <a:pt x="39755" y="10081"/>
                    <a:pt x="41966" y="15418"/>
                    <a:pt x="41966" y="20984"/>
                  </a:cubicBezTo>
                  <a:close/>
                </a:path>
              </a:pathLst>
            </a:custGeom>
            <a:noFill/>
            <a:ln w="400" cap="flat" cmpd="sng">
              <a:solidFill>
                <a:srgbClr val="AEC8E0"/>
              </a:solidFill>
              <a:prstDash val="solid"/>
              <a:miter lim="122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2" name="Google Shape;1136;p53">
              <a:extLst>
                <a:ext uri="{FF2B5EF4-FFF2-40B4-BE49-F238E27FC236}">
                  <a16:creationId xmlns:a16="http://schemas.microsoft.com/office/drawing/2014/main" id="{D986BE26-A35D-15D1-212E-ED5229450AEB}"/>
                </a:ext>
              </a:extLst>
            </p:cNvPr>
            <p:cNvSpPr/>
            <p:nvPr/>
          </p:nvSpPr>
          <p:spPr>
            <a:xfrm>
              <a:off x="4224225" y="238125"/>
              <a:ext cx="1417600" cy="1312875"/>
            </a:xfrm>
            <a:custGeom>
              <a:avLst/>
              <a:gdLst/>
              <a:ahLst/>
              <a:cxnLst/>
              <a:rect l="l" t="t" r="r" b="b"/>
              <a:pathLst>
                <a:path w="56704" h="52515" extrusionOk="0">
                  <a:moveTo>
                    <a:pt x="28818" y="4885"/>
                  </a:moveTo>
                  <a:cubicBezTo>
                    <a:pt x="29217" y="4885"/>
                    <a:pt x="29618" y="4896"/>
                    <a:pt x="30020" y="4919"/>
                  </a:cubicBezTo>
                  <a:cubicBezTo>
                    <a:pt x="35629" y="5232"/>
                    <a:pt x="40781" y="7711"/>
                    <a:pt x="44527" y="11899"/>
                  </a:cubicBezTo>
                  <a:cubicBezTo>
                    <a:pt x="52256" y="20544"/>
                    <a:pt x="51513" y="33868"/>
                    <a:pt x="42867" y="41599"/>
                  </a:cubicBezTo>
                  <a:cubicBezTo>
                    <a:pt x="38979" y="45077"/>
                    <a:pt x="34048" y="46954"/>
                    <a:pt x="28872" y="46954"/>
                  </a:cubicBezTo>
                  <a:cubicBezTo>
                    <a:pt x="28474" y="46954"/>
                    <a:pt x="28075" y="46943"/>
                    <a:pt x="27675" y="46921"/>
                  </a:cubicBezTo>
                  <a:cubicBezTo>
                    <a:pt x="22065" y="46607"/>
                    <a:pt x="16914" y="44128"/>
                    <a:pt x="13168" y="39939"/>
                  </a:cubicBezTo>
                  <a:cubicBezTo>
                    <a:pt x="5437" y="31294"/>
                    <a:pt x="6181" y="17972"/>
                    <a:pt x="14826" y="10240"/>
                  </a:cubicBezTo>
                  <a:cubicBezTo>
                    <a:pt x="17584" y="7774"/>
                    <a:pt x="20864" y="6113"/>
                    <a:pt x="24385" y="5355"/>
                  </a:cubicBezTo>
                  <a:cubicBezTo>
                    <a:pt x="25829" y="5044"/>
                    <a:pt x="27313" y="4885"/>
                    <a:pt x="28818" y="4885"/>
                  </a:cubicBezTo>
                  <a:close/>
                  <a:moveTo>
                    <a:pt x="28814" y="0"/>
                  </a:moveTo>
                  <a:cubicBezTo>
                    <a:pt x="22437" y="0"/>
                    <a:pt x="16362" y="2314"/>
                    <a:pt x="11571" y="6599"/>
                  </a:cubicBezTo>
                  <a:cubicBezTo>
                    <a:pt x="917" y="16126"/>
                    <a:pt x="0" y="32543"/>
                    <a:pt x="9527" y="43196"/>
                  </a:cubicBezTo>
                  <a:cubicBezTo>
                    <a:pt x="14141" y="48356"/>
                    <a:pt x="20490" y="51411"/>
                    <a:pt x="27402" y="51797"/>
                  </a:cubicBezTo>
                  <a:cubicBezTo>
                    <a:pt x="27899" y="51825"/>
                    <a:pt x="28393" y="51839"/>
                    <a:pt x="28886" y="51839"/>
                  </a:cubicBezTo>
                  <a:cubicBezTo>
                    <a:pt x="30739" y="51839"/>
                    <a:pt x="32566" y="51643"/>
                    <a:pt x="34344" y="51260"/>
                  </a:cubicBezTo>
                  <a:cubicBezTo>
                    <a:pt x="35911" y="50923"/>
                    <a:pt x="37438" y="50438"/>
                    <a:pt x="38911" y="49817"/>
                  </a:cubicBezTo>
                  <a:cubicBezTo>
                    <a:pt x="39066" y="50333"/>
                    <a:pt x="39328" y="50826"/>
                    <a:pt x="39710" y="51254"/>
                  </a:cubicBezTo>
                  <a:cubicBezTo>
                    <a:pt x="40457" y="52089"/>
                    <a:pt x="41498" y="52514"/>
                    <a:pt x="42543" y="52514"/>
                  </a:cubicBezTo>
                  <a:cubicBezTo>
                    <a:pt x="43445" y="52514"/>
                    <a:pt x="44349" y="52197"/>
                    <a:pt x="45070" y="51553"/>
                  </a:cubicBezTo>
                  <a:lnTo>
                    <a:pt x="52514" y="44895"/>
                  </a:lnTo>
                  <a:cubicBezTo>
                    <a:pt x="54070" y="43503"/>
                    <a:pt x="54205" y="41092"/>
                    <a:pt x="52814" y="39535"/>
                  </a:cubicBezTo>
                  <a:cubicBezTo>
                    <a:pt x="52427" y="39104"/>
                    <a:pt x="51962" y="38786"/>
                    <a:pt x="51459" y="38576"/>
                  </a:cubicBezTo>
                  <a:cubicBezTo>
                    <a:pt x="56704" y="29185"/>
                    <a:pt x="55730" y="17099"/>
                    <a:pt x="48167" y="8643"/>
                  </a:cubicBezTo>
                  <a:cubicBezTo>
                    <a:pt x="43552" y="3482"/>
                    <a:pt x="37205" y="427"/>
                    <a:pt x="30292" y="42"/>
                  </a:cubicBezTo>
                  <a:cubicBezTo>
                    <a:pt x="29798" y="14"/>
                    <a:pt x="29305" y="0"/>
                    <a:pt x="2881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3" name="Google Shape;1137;p53">
              <a:extLst>
                <a:ext uri="{FF2B5EF4-FFF2-40B4-BE49-F238E27FC236}">
                  <a16:creationId xmlns:a16="http://schemas.microsoft.com/office/drawing/2014/main" id="{A9D9A463-F344-F9E1-F251-302B0866ABD3}"/>
                </a:ext>
              </a:extLst>
            </p:cNvPr>
            <p:cNvSpPr/>
            <p:nvPr/>
          </p:nvSpPr>
          <p:spPr>
            <a:xfrm>
              <a:off x="4584825" y="1346350"/>
              <a:ext cx="226225" cy="115950"/>
            </a:xfrm>
            <a:custGeom>
              <a:avLst/>
              <a:gdLst/>
              <a:ahLst/>
              <a:cxnLst/>
              <a:rect l="l" t="t" r="r" b="b"/>
              <a:pathLst>
                <a:path w="9049" h="4638" extrusionOk="0">
                  <a:moveTo>
                    <a:pt x="159" y="1"/>
                  </a:moveTo>
                  <a:cubicBezTo>
                    <a:pt x="130" y="64"/>
                    <a:pt x="100" y="128"/>
                    <a:pt x="71" y="191"/>
                  </a:cubicBezTo>
                  <a:cubicBezTo>
                    <a:pt x="48" y="246"/>
                    <a:pt x="23" y="301"/>
                    <a:pt x="0" y="357"/>
                  </a:cubicBezTo>
                  <a:cubicBezTo>
                    <a:pt x="2676" y="2423"/>
                    <a:pt x="5751" y="3876"/>
                    <a:pt x="9048" y="4638"/>
                  </a:cubicBezTo>
                  <a:cubicBezTo>
                    <a:pt x="9047" y="4508"/>
                    <a:pt x="9046" y="4379"/>
                    <a:pt x="9045" y="4251"/>
                  </a:cubicBezTo>
                  <a:cubicBezTo>
                    <a:pt x="5804" y="3488"/>
                    <a:pt x="2785" y="2045"/>
                    <a:pt x="15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4" name="Google Shape;1138;p53">
              <a:extLst>
                <a:ext uri="{FF2B5EF4-FFF2-40B4-BE49-F238E27FC236}">
                  <a16:creationId xmlns:a16="http://schemas.microsoft.com/office/drawing/2014/main" id="{D4CB929D-40D1-CA0D-2396-AB1FAC65538A}"/>
                </a:ext>
              </a:extLst>
            </p:cNvPr>
            <p:cNvSpPr/>
            <p:nvPr/>
          </p:nvSpPr>
          <p:spPr>
            <a:xfrm>
              <a:off x="4843950" y="1459450"/>
              <a:ext cx="45250" cy="15375"/>
            </a:xfrm>
            <a:custGeom>
              <a:avLst/>
              <a:gdLst/>
              <a:ahLst/>
              <a:cxnLst/>
              <a:rect l="l" t="t" r="r" b="b"/>
              <a:pathLst>
                <a:path w="1810" h="615" extrusionOk="0">
                  <a:moveTo>
                    <a:pt x="1" y="0"/>
                  </a:moveTo>
                  <a:lnTo>
                    <a:pt x="1" y="0"/>
                  </a:lnTo>
                  <a:cubicBezTo>
                    <a:pt x="3" y="127"/>
                    <a:pt x="4" y="255"/>
                    <a:pt x="5" y="382"/>
                  </a:cubicBezTo>
                  <a:cubicBezTo>
                    <a:pt x="600" y="485"/>
                    <a:pt x="1203" y="557"/>
                    <a:pt x="1810" y="614"/>
                  </a:cubicBezTo>
                  <a:cubicBezTo>
                    <a:pt x="1805" y="487"/>
                    <a:pt x="1801" y="362"/>
                    <a:pt x="1797" y="236"/>
                  </a:cubicBezTo>
                  <a:cubicBezTo>
                    <a:pt x="1193" y="176"/>
                    <a:pt x="593" y="103"/>
                    <a:pt x="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5" name="Google Shape;1139;p53">
              <a:extLst>
                <a:ext uri="{FF2B5EF4-FFF2-40B4-BE49-F238E27FC236}">
                  <a16:creationId xmlns:a16="http://schemas.microsoft.com/office/drawing/2014/main" id="{7935FC86-0763-363E-8A8B-5D0D08845C0A}"/>
                </a:ext>
              </a:extLst>
            </p:cNvPr>
            <p:cNvSpPr/>
            <p:nvPr/>
          </p:nvSpPr>
          <p:spPr>
            <a:xfrm>
              <a:off x="4923775" y="1403125"/>
              <a:ext cx="294675" cy="74550"/>
            </a:xfrm>
            <a:custGeom>
              <a:avLst/>
              <a:gdLst/>
              <a:ahLst/>
              <a:cxnLst/>
              <a:rect l="l" t="t" r="r" b="b"/>
              <a:pathLst>
                <a:path w="11787" h="2982" extrusionOk="0">
                  <a:moveTo>
                    <a:pt x="11578" y="1"/>
                  </a:moveTo>
                  <a:cubicBezTo>
                    <a:pt x="8299" y="1704"/>
                    <a:pt x="4653" y="2602"/>
                    <a:pt x="889" y="2602"/>
                  </a:cubicBezTo>
                  <a:cubicBezTo>
                    <a:pt x="593" y="2602"/>
                    <a:pt x="297" y="2596"/>
                    <a:pt x="0" y="2585"/>
                  </a:cubicBezTo>
                  <a:lnTo>
                    <a:pt x="0" y="2585"/>
                  </a:lnTo>
                  <a:cubicBezTo>
                    <a:pt x="5" y="2711"/>
                    <a:pt x="9" y="2838"/>
                    <a:pt x="12" y="2965"/>
                  </a:cubicBezTo>
                  <a:cubicBezTo>
                    <a:pt x="311" y="2976"/>
                    <a:pt x="609" y="2981"/>
                    <a:pt x="906" y="2981"/>
                  </a:cubicBezTo>
                  <a:cubicBezTo>
                    <a:pt x="2596" y="2981"/>
                    <a:pt x="4262" y="2805"/>
                    <a:pt x="5884" y="2456"/>
                  </a:cubicBezTo>
                  <a:cubicBezTo>
                    <a:pt x="7939" y="2013"/>
                    <a:pt x="9921" y="1295"/>
                    <a:pt x="11787" y="319"/>
                  </a:cubicBezTo>
                  <a:cubicBezTo>
                    <a:pt x="11717" y="213"/>
                    <a:pt x="11646" y="108"/>
                    <a:pt x="1157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6" name="Google Shape;1140;p53">
              <a:extLst>
                <a:ext uri="{FF2B5EF4-FFF2-40B4-BE49-F238E27FC236}">
                  <a16:creationId xmlns:a16="http://schemas.microsoft.com/office/drawing/2014/main" id="{0D354EF4-B7ED-34C4-6582-71A4CD45B593}"/>
                </a:ext>
              </a:extLst>
            </p:cNvPr>
            <p:cNvSpPr/>
            <p:nvPr/>
          </p:nvSpPr>
          <p:spPr>
            <a:xfrm>
              <a:off x="5467200" y="845850"/>
              <a:ext cx="74950" cy="303700"/>
            </a:xfrm>
            <a:custGeom>
              <a:avLst/>
              <a:gdLst/>
              <a:ahLst/>
              <a:cxnLst/>
              <a:rect l="l" t="t" r="r" b="b"/>
              <a:pathLst>
                <a:path w="2998" h="12148" extrusionOk="0">
                  <a:moveTo>
                    <a:pt x="2720" y="0"/>
                  </a:moveTo>
                  <a:cubicBezTo>
                    <a:pt x="2598" y="40"/>
                    <a:pt x="2474" y="74"/>
                    <a:pt x="2352" y="113"/>
                  </a:cubicBezTo>
                  <a:cubicBezTo>
                    <a:pt x="2607" y="4154"/>
                    <a:pt x="1817" y="8238"/>
                    <a:pt x="0" y="11924"/>
                  </a:cubicBezTo>
                  <a:cubicBezTo>
                    <a:pt x="103" y="11999"/>
                    <a:pt x="206" y="12073"/>
                    <a:pt x="309" y="12147"/>
                  </a:cubicBezTo>
                  <a:cubicBezTo>
                    <a:pt x="2187" y="8360"/>
                    <a:pt x="2997" y="4156"/>
                    <a:pt x="272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7" name="Google Shape;1141;p53">
              <a:extLst>
                <a:ext uri="{FF2B5EF4-FFF2-40B4-BE49-F238E27FC236}">
                  <a16:creationId xmlns:a16="http://schemas.microsoft.com/office/drawing/2014/main" id="{E0F2B8F0-3A00-A6E4-5F31-C331ACEABF19}"/>
                </a:ext>
              </a:extLst>
            </p:cNvPr>
            <p:cNvSpPr/>
            <p:nvPr/>
          </p:nvSpPr>
          <p:spPr>
            <a:xfrm>
              <a:off x="5276400" y="1173850"/>
              <a:ext cx="182675" cy="199050"/>
            </a:xfrm>
            <a:custGeom>
              <a:avLst/>
              <a:gdLst/>
              <a:ahLst/>
              <a:cxnLst/>
              <a:rect l="l" t="t" r="r" b="b"/>
              <a:pathLst>
                <a:path w="7307" h="7962" extrusionOk="0">
                  <a:moveTo>
                    <a:pt x="6999" y="0"/>
                  </a:moveTo>
                  <a:cubicBezTo>
                    <a:pt x="5785" y="2139"/>
                    <a:pt x="4215" y="4122"/>
                    <a:pt x="2283" y="5850"/>
                  </a:cubicBezTo>
                  <a:cubicBezTo>
                    <a:pt x="1555" y="6502"/>
                    <a:pt x="790" y="7096"/>
                    <a:pt x="0" y="7644"/>
                  </a:cubicBezTo>
                  <a:cubicBezTo>
                    <a:pt x="70" y="7749"/>
                    <a:pt x="142" y="7856"/>
                    <a:pt x="212" y="7962"/>
                  </a:cubicBezTo>
                  <a:cubicBezTo>
                    <a:pt x="1016" y="7404"/>
                    <a:pt x="1791" y="6793"/>
                    <a:pt x="2534" y="6130"/>
                  </a:cubicBezTo>
                  <a:cubicBezTo>
                    <a:pt x="4487" y="4383"/>
                    <a:pt x="6076" y="2381"/>
                    <a:pt x="7306" y="220"/>
                  </a:cubicBezTo>
                  <a:cubicBezTo>
                    <a:pt x="7204" y="147"/>
                    <a:pt x="7101" y="74"/>
                    <a:pt x="699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8" name="Google Shape;1142;p53">
              <a:extLst>
                <a:ext uri="{FF2B5EF4-FFF2-40B4-BE49-F238E27FC236}">
                  <a16:creationId xmlns:a16="http://schemas.microsoft.com/office/drawing/2014/main" id="{63432EAD-F40C-4EB7-DDEF-27ABE20FA757}"/>
                </a:ext>
              </a:extLst>
            </p:cNvPr>
            <p:cNvSpPr/>
            <p:nvPr/>
          </p:nvSpPr>
          <p:spPr>
            <a:xfrm>
              <a:off x="5372400" y="1409925"/>
              <a:ext cx="1072350" cy="1106850"/>
            </a:xfrm>
            <a:custGeom>
              <a:avLst/>
              <a:gdLst/>
              <a:ahLst/>
              <a:cxnLst/>
              <a:rect l="l" t="t" r="r" b="b"/>
              <a:pathLst>
                <a:path w="42894" h="44274" extrusionOk="0">
                  <a:moveTo>
                    <a:pt x="11270" y="0"/>
                  </a:moveTo>
                  <a:cubicBezTo>
                    <a:pt x="10121" y="0"/>
                    <a:pt x="8967" y="405"/>
                    <a:pt x="8048" y="1227"/>
                  </a:cubicBezTo>
                  <a:lnTo>
                    <a:pt x="2157" y="6493"/>
                  </a:lnTo>
                  <a:cubicBezTo>
                    <a:pt x="172" y="8268"/>
                    <a:pt x="0" y="11343"/>
                    <a:pt x="1775" y="13327"/>
                  </a:cubicBezTo>
                  <a:lnTo>
                    <a:pt x="28015" y="42667"/>
                  </a:lnTo>
                  <a:cubicBezTo>
                    <a:pt x="28967" y="43731"/>
                    <a:pt x="30294" y="44274"/>
                    <a:pt x="31626" y="44274"/>
                  </a:cubicBezTo>
                  <a:cubicBezTo>
                    <a:pt x="32775" y="44274"/>
                    <a:pt x="33928" y="43869"/>
                    <a:pt x="34847" y="43048"/>
                  </a:cubicBezTo>
                  <a:lnTo>
                    <a:pt x="40738" y="37781"/>
                  </a:lnTo>
                  <a:cubicBezTo>
                    <a:pt x="42723" y="36007"/>
                    <a:pt x="42894" y="32931"/>
                    <a:pt x="41120" y="30947"/>
                  </a:cubicBezTo>
                  <a:lnTo>
                    <a:pt x="14880" y="1608"/>
                  </a:lnTo>
                  <a:cubicBezTo>
                    <a:pt x="13928" y="543"/>
                    <a:pt x="12602" y="0"/>
                    <a:pt x="1127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9" name="Google Shape;1143;p53">
              <a:extLst>
                <a:ext uri="{FF2B5EF4-FFF2-40B4-BE49-F238E27FC236}">
                  <a16:creationId xmlns:a16="http://schemas.microsoft.com/office/drawing/2014/main" id="{F58672D5-D545-795A-285A-9CE428AC150E}"/>
                </a:ext>
              </a:extLst>
            </p:cNvPr>
            <p:cNvSpPr/>
            <p:nvPr/>
          </p:nvSpPr>
          <p:spPr>
            <a:xfrm>
              <a:off x="5310450" y="422925"/>
              <a:ext cx="215375" cy="353450"/>
            </a:xfrm>
            <a:custGeom>
              <a:avLst/>
              <a:gdLst/>
              <a:ahLst/>
              <a:cxnLst/>
              <a:rect l="l" t="t" r="r" b="b"/>
              <a:pathLst>
                <a:path w="8615" h="14138" extrusionOk="0">
                  <a:moveTo>
                    <a:pt x="118" y="1"/>
                  </a:moveTo>
                  <a:cubicBezTo>
                    <a:pt x="80" y="130"/>
                    <a:pt x="40" y="258"/>
                    <a:pt x="1" y="386"/>
                  </a:cubicBezTo>
                  <a:cubicBezTo>
                    <a:pt x="979" y="1178"/>
                    <a:pt x="1903" y="2048"/>
                    <a:pt x="2758" y="3004"/>
                  </a:cubicBezTo>
                  <a:cubicBezTo>
                    <a:pt x="5673" y="6264"/>
                    <a:pt x="7495" y="10126"/>
                    <a:pt x="8257" y="14137"/>
                  </a:cubicBezTo>
                  <a:cubicBezTo>
                    <a:pt x="8376" y="14091"/>
                    <a:pt x="8495" y="14047"/>
                    <a:pt x="8614" y="14003"/>
                  </a:cubicBezTo>
                  <a:cubicBezTo>
                    <a:pt x="7833" y="9949"/>
                    <a:pt x="5984" y="6049"/>
                    <a:pt x="3037" y="2754"/>
                  </a:cubicBezTo>
                  <a:cubicBezTo>
                    <a:pt x="2135" y="1744"/>
                    <a:pt x="1156" y="828"/>
                    <a:pt x="11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0" name="Google Shape;1144;p53">
              <a:extLst>
                <a:ext uri="{FF2B5EF4-FFF2-40B4-BE49-F238E27FC236}">
                  <a16:creationId xmlns:a16="http://schemas.microsoft.com/office/drawing/2014/main" id="{8B71B15E-E007-C684-A8F9-7AE4ED755065}"/>
                </a:ext>
              </a:extLst>
            </p:cNvPr>
            <p:cNvSpPr/>
            <p:nvPr/>
          </p:nvSpPr>
          <p:spPr>
            <a:xfrm>
              <a:off x="4391525" y="294475"/>
              <a:ext cx="683975" cy="392000"/>
            </a:xfrm>
            <a:custGeom>
              <a:avLst/>
              <a:gdLst/>
              <a:ahLst/>
              <a:cxnLst/>
              <a:rect l="l" t="t" r="r" b="b"/>
              <a:pathLst>
                <a:path w="27359" h="15680" extrusionOk="0">
                  <a:moveTo>
                    <a:pt x="22128" y="0"/>
                  </a:moveTo>
                  <a:cubicBezTo>
                    <a:pt x="16304" y="0"/>
                    <a:pt x="10757" y="2113"/>
                    <a:pt x="6381" y="6025"/>
                  </a:cubicBezTo>
                  <a:cubicBezTo>
                    <a:pt x="3426" y="8668"/>
                    <a:pt x="1297" y="11893"/>
                    <a:pt x="0" y="15373"/>
                  </a:cubicBezTo>
                  <a:cubicBezTo>
                    <a:pt x="94" y="15476"/>
                    <a:pt x="191" y="15577"/>
                    <a:pt x="286" y="15680"/>
                  </a:cubicBezTo>
                  <a:cubicBezTo>
                    <a:pt x="1554" y="12188"/>
                    <a:pt x="3674" y="8950"/>
                    <a:pt x="6632" y="6306"/>
                  </a:cubicBezTo>
                  <a:cubicBezTo>
                    <a:pt x="9684" y="3575"/>
                    <a:pt x="13318" y="1736"/>
                    <a:pt x="17216" y="896"/>
                  </a:cubicBezTo>
                  <a:cubicBezTo>
                    <a:pt x="18813" y="553"/>
                    <a:pt x="20455" y="376"/>
                    <a:pt x="22121" y="376"/>
                  </a:cubicBezTo>
                  <a:cubicBezTo>
                    <a:pt x="22564" y="376"/>
                    <a:pt x="23008" y="389"/>
                    <a:pt x="23454" y="414"/>
                  </a:cubicBezTo>
                  <a:cubicBezTo>
                    <a:pt x="24782" y="487"/>
                    <a:pt x="26086" y="676"/>
                    <a:pt x="27358" y="966"/>
                  </a:cubicBezTo>
                  <a:cubicBezTo>
                    <a:pt x="27350" y="836"/>
                    <a:pt x="27340" y="705"/>
                    <a:pt x="27331" y="575"/>
                  </a:cubicBezTo>
                  <a:cubicBezTo>
                    <a:pt x="26075" y="295"/>
                    <a:pt x="24787" y="112"/>
                    <a:pt x="23474" y="38"/>
                  </a:cubicBezTo>
                  <a:cubicBezTo>
                    <a:pt x="23024" y="13"/>
                    <a:pt x="22575" y="0"/>
                    <a:pt x="2212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1" name="Google Shape;1145;p53">
              <a:extLst>
                <a:ext uri="{FF2B5EF4-FFF2-40B4-BE49-F238E27FC236}">
                  <a16:creationId xmlns:a16="http://schemas.microsoft.com/office/drawing/2014/main" id="{CED9A9DD-F292-CD9D-C19C-055869A85F0F}"/>
                </a:ext>
              </a:extLst>
            </p:cNvPr>
            <p:cNvSpPr/>
            <p:nvPr/>
          </p:nvSpPr>
          <p:spPr>
            <a:xfrm>
              <a:off x="4617925" y="451500"/>
              <a:ext cx="321775" cy="293475"/>
            </a:xfrm>
            <a:custGeom>
              <a:avLst/>
              <a:gdLst/>
              <a:ahLst/>
              <a:cxnLst/>
              <a:rect l="l" t="t" r="r" b="b"/>
              <a:pathLst>
                <a:path w="12871" h="11739" extrusionOk="0">
                  <a:moveTo>
                    <a:pt x="6430" y="0"/>
                  </a:moveTo>
                  <a:cubicBezTo>
                    <a:pt x="3747" y="0"/>
                    <a:pt x="1325" y="1855"/>
                    <a:pt x="711" y="4584"/>
                  </a:cubicBezTo>
                  <a:cubicBezTo>
                    <a:pt x="1" y="7745"/>
                    <a:pt x="1988" y="10883"/>
                    <a:pt x="5149" y="11594"/>
                  </a:cubicBezTo>
                  <a:cubicBezTo>
                    <a:pt x="5582" y="11691"/>
                    <a:pt x="6015" y="11738"/>
                    <a:pt x="6441" y="11738"/>
                  </a:cubicBezTo>
                  <a:cubicBezTo>
                    <a:pt x="9126" y="11738"/>
                    <a:pt x="11548" y="9884"/>
                    <a:pt x="12161" y="7155"/>
                  </a:cubicBezTo>
                  <a:cubicBezTo>
                    <a:pt x="12870" y="3994"/>
                    <a:pt x="10884" y="855"/>
                    <a:pt x="7722" y="144"/>
                  </a:cubicBezTo>
                  <a:cubicBezTo>
                    <a:pt x="7289" y="47"/>
                    <a:pt x="6856" y="0"/>
                    <a:pt x="6430"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363" name="Google Shape;1152;p53">
            <a:extLst>
              <a:ext uri="{FF2B5EF4-FFF2-40B4-BE49-F238E27FC236}">
                <a16:creationId xmlns:a16="http://schemas.microsoft.com/office/drawing/2014/main" id="{EE194D8F-BABB-8242-0504-D8943886CBD5}"/>
              </a:ext>
            </a:extLst>
          </p:cNvPr>
          <p:cNvGrpSpPr/>
          <p:nvPr/>
        </p:nvGrpSpPr>
        <p:grpSpPr>
          <a:xfrm>
            <a:off x="7334410" y="2389301"/>
            <a:ext cx="476533" cy="518376"/>
            <a:chOff x="4542770" y="3198385"/>
            <a:chExt cx="838512" cy="912221"/>
          </a:xfrm>
        </p:grpSpPr>
        <p:sp>
          <p:nvSpPr>
            <p:cNvPr id="1364" name="Google Shape;1153;p53">
              <a:extLst>
                <a:ext uri="{FF2B5EF4-FFF2-40B4-BE49-F238E27FC236}">
                  <a16:creationId xmlns:a16="http://schemas.microsoft.com/office/drawing/2014/main" id="{0579585F-3925-876A-A0F0-81BFA8BB3A54}"/>
                </a:ext>
              </a:extLst>
            </p:cNvPr>
            <p:cNvSpPr/>
            <p:nvPr/>
          </p:nvSpPr>
          <p:spPr>
            <a:xfrm rot="-1093949">
              <a:off x="4543545" y="3198385"/>
              <a:ext cx="600160" cy="600160"/>
            </a:xfrm>
            <a:custGeom>
              <a:avLst/>
              <a:gdLst/>
              <a:ahLst/>
              <a:cxnLst/>
              <a:rect l="l" t="t" r="r" b="b"/>
              <a:pathLst>
                <a:path w="20477" h="20477" extrusionOk="0">
                  <a:moveTo>
                    <a:pt x="17143" y="1329"/>
                  </a:moveTo>
                  <a:cubicBezTo>
                    <a:pt x="18249" y="1329"/>
                    <a:pt x="19148" y="2228"/>
                    <a:pt x="19148" y="3336"/>
                  </a:cubicBezTo>
                  <a:lnTo>
                    <a:pt x="19148" y="17142"/>
                  </a:lnTo>
                  <a:cubicBezTo>
                    <a:pt x="19148" y="18249"/>
                    <a:pt x="18249" y="19147"/>
                    <a:pt x="17143" y="19147"/>
                  </a:cubicBezTo>
                  <a:lnTo>
                    <a:pt x="3335" y="19147"/>
                  </a:lnTo>
                  <a:cubicBezTo>
                    <a:pt x="2228" y="19147"/>
                    <a:pt x="1330" y="18249"/>
                    <a:pt x="1330" y="17142"/>
                  </a:cubicBezTo>
                  <a:lnTo>
                    <a:pt x="1330" y="3336"/>
                  </a:lnTo>
                  <a:cubicBezTo>
                    <a:pt x="1330" y="2228"/>
                    <a:pt x="2228" y="1331"/>
                    <a:pt x="3335" y="1329"/>
                  </a:cubicBezTo>
                  <a:close/>
                  <a:moveTo>
                    <a:pt x="3343" y="1"/>
                  </a:moveTo>
                  <a:cubicBezTo>
                    <a:pt x="1496" y="1"/>
                    <a:pt x="0" y="1497"/>
                    <a:pt x="0" y="3343"/>
                  </a:cubicBezTo>
                  <a:lnTo>
                    <a:pt x="0" y="17135"/>
                  </a:lnTo>
                  <a:cubicBezTo>
                    <a:pt x="0" y="18981"/>
                    <a:pt x="1496" y="20477"/>
                    <a:pt x="3343" y="20477"/>
                  </a:cubicBezTo>
                  <a:lnTo>
                    <a:pt x="17134" y="20477"/>
                  </a:lnTo>
                  <a:cubicBezTo>
                    <a:pt x="18980" y="20477"/>
                    <a:pt x="20476" y="18981"/>
                    <a:pt x="20476" y="17135"/>
                  </a:cubicBezTo>
                  <a:lnTo>
                    <a:pt x="20476" y="3343"/>
                  </a:lnTo>
                  <a:cubicBezTo>
                    <a:pt x="20476" y="1497"/>
                    <a:pt x="18980" y="1"/>
                    <a:pt x="1713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5" name="Google Shape;1154;p53">
              <a:extLst>
                <a:ext uri="{FF2B5EF4-FFF2-40B4-BE49-F238E27FC236}">
                  <a16:creationId xmlns:a16="http://schemas.microsoft.com/office/drawing/2014/main" id="{93F648C0-4034-4EB1-7F04-D43D310EE235}"/>
                </a:ext>
              </a:extLst>
            </p:cNvPr>
            <p:cNvSpPr/>
            <p:nvPr/>
          </p:nvSpPr>
          <p:spPr>
            <a:xfrm rot="-1093949">
              <a:off x="4555092" y="3518213"/>
              <a:ext cx="826190" cy="592393"/>
            </a:xfrm>
            <a:custGeom>
              <a:avLst/>
              <a:gdLst/>
              <a:ahLst/>
              <a:cxnLst/>
              <a:rect l="l" t="t" r="r" b="b"/>
              <a:pathLst>
                <a:path w="28189" h="20212" extrusionOk="0">
                  <a:moveTo>
                    <a:pt x="180" y="0"/>
                  </a:moveTo>
                  <a:cubicBezTo>
                    <a:pt x="81" y="0"/>
                    <a:pt x="1" y="80"/>
                    <a:pt x="1" y="180"/>
                  </a:cubicBezTo>
                  <a:lnTo>
                    <a:pt x="1" y="19697"/>
                  </a:lnTo>
                  <a:cubicBezTo>
                    <a:pt x="1" y="19981"/>
                    <a:pt x="230" y="20211"/>
                    <a:pt x="515" y="20211"/>
                  </a:cubicBezTo>
                  <a:lnTo>
                    <a:pt x="27676" y="20211"/>
                  </a:lnTo>
                  <a:cubicBezTo>
                    <a:pt x="27959" y="20211"/>
                    <a:pt x="28189" y="19981"/>
                    <a:pt x="28189" y="19697"/>
                  </a:cubicBezTo>
                  <a:lnTo>
                    <a:pt x="28189" y="180"/>
                  </a:lnTo>
                  <a:cubicBezTo>
                    <a:pt x="28189" y="80"/>
                    <a:pt x="28109" y="0"/>
                    <a:pt x="28010"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6" name="Google Shape;1155;p53">
              <a:extLst>
                <a:ext uri="{FF2B5EF4-FFF2-40B4-BE49-F238E27FC236}">
                  <a16:creationId xmlns:a16="http://schemas.microsoft.com/office/drawing/2014/main" id="{E587DA96-3B6E-1CEF-9BFA-3F9897513467}"/>
                </a:ext>
              </a:extLst>
            </p:cNvPr>
            <p:cNvSpPr/>
            <p:nvPr/>
          </p:nvSpPr>
          <p:spPr>
            <a:xfrm rot="-1093949">
              <a:off x="4828570" y="3694205"/>
              <a:ext cx="211464" cy="271899"/>
            </a:xfrm>
            <a:custGeom>
              <a:avLst/>
              <a:gdLst/>
              <a:ahLst/>
              <a:cxnLst/>
              <a:rect l="l" t="t" r="r" b="b"/>
              <a:pathLst>
                <a:path w="7215" h="9277" extrusionOk="0">
                  <a:moveTo>
                    <a:pt x="3608" y="0"/>
                  </a:moveTo>
                  <a:cubicBezTo>
                    <a:pt x="2809" y="0"/>
                    <a:pt x="2010" y="285"/>
                    <a:pt x="1394" y="856"/>
                  </a:cubicBezTo>
                  <a:cubicBezTo>
                    <a:pt x="31" y="2119"/>
                    <a:pt x="1" y="4250"/>
                    <a:pt x="1303" y="5552"/>
                  </a:cubicBezTo>
                  <a:cubicBezTo>
                    <a:pt x="1442" y="5691"/>
                    <a:pt x="1594" y="5816"/>
                    <a:pt x="1756" y="5927"/>
                  </a:cubicBezTo>
                  <a:lnTo>
                    <a:pt x="62" y="9277"/>
                  </a:lnTo>
                  <a:lnTo>
                    <a:pt x="7152" y="9277"/>
                  </a:lnTo>
                  <a:lnTo>
                    <a:pt x="5707" y="5738"/>
                  </a:lnTo>
                  <a:cubicBezTo>
                    <a:pt x="5777" y="5679"/>
                    <a:pt x="5846" y="5619"/>
                    <a:pt x="5912" y="5552"/>
                  </a:cubicBezTo>
                  <a:cubicBezTo>
                    <a:pt x="7215" y="4250"/>
                    <a:pt x="7184" y="2119"/>
                    <a:pt x="5820" y="856"/>
                  </a:cubicBezTo>
                  <a:cubicBezTo>
                    <a:pt x="5205" y="285"/>
                    <a:pt x="4406" y="0"/>
                    <a:pt x="360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7" name="Google Shape;1156;p53">
              <a:extLst>
                <a:ext uri="{FF2B5EF4-FFF2-40B4-BE49-F238E27FC236}">
                  <a16:creationId xmlns:a16="http://schemas.microsoft.com/office/drawing/2014/main" id="{3D074D10-F075-37CB-DEA7-23DEC6177697}"/>
                </a:ext>
              </a:extLst>
            </p:cNvPr>
            <p:cNvSpPr/>
            <p:nvPr/>
          </p:nvSpPr>
          <p:spPr>
            <a:xfrm rot="-1093949">
              <a:off x="5067663" y="3435970"/>
              <a:ext cx="300417" cy="592393"/>
            </a:xfrm>
            <a:custGeom>
              <a:avLst/>
              <a:gdLst/>
              <a:ahLst/>
              <a:cxnLst/>
              <a:rect l="l" t="t" r="r" b="b"/>
              <a:pathLst>
                <a:path w="10250" h="20212" extrusionOk="0">
                  <a:moveTo>
                    <a:pt x="5942" y="0"/>
                  </a:moveTo>
                  <a:lnTo>
                    <a:pt x="5729" y="299"/>
                  </a:lnTo>
                  <a:lnTo>
                    <a:pt x="5729" y="15864"/>
                  </a:lnTo>
                  <a:cubicBezTo>
                    <a:pt x="5729" y="16540"/>
                    <a:pt x="5536" y="17207"/>
                    <a:pt x="5146" y="17760"/>
                  </a:cubicBezTo>
                  <a:cubicBezTo>
                    <a:pt x="4457" y="18739"/>
                    <a:pt x="2997" y="19992"/>
                    <a:pt x="1" y="20211"/>
                  </a:cubicBezTo>
                  <a:lnTo>
                    <a:pt x="5942" y="20211"/>
                  </a:lnTo>
                  <a:cubicBezTo>
                    <a:pt x="8312" y="20211"/>
                    <a:pt x="10250" y="18272"/>
                    <a:pt x="10250" y="15902"/>
                  </a:cubicBezTo>
                  <a:lnTo>
                    <a:pt x="10250" y="1505"/>
                  </a:lnTo>
                  <a:cubicBezTo>
                    <a:pt x="10250" y="677"/>
                    <a:pt x="9573" y="0"/>
                    <a:pt x="8745" y="0"/>
                  </a:cubicBezTo>
                  <a:close/>
                </a:path>
              </a:pathLst>
            </a:custGeom>
            <a:solidFill>
              <a:srgbClr val="191919">
                <a:alpha val="388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8" name="Google Shape;1157;p53">
              <a:extLst>
                <a:ext uri="{FF2B5EF4-FFF2-40B4-BE49-F238E27FC236}">
                  <a16:creationId xmlns:a16="http://schemas.microsoft.com/office/drawing/2014/main" id="{3E2DFF92-94D4-3FAB-8438-9FF8A02F04D2}"/>
                </a:ext>
              </a:extLst>
            </p:cNvPr>
            <p:cNvSpPr/>
            <p:nvPr/>
          </p:nvSpPr>
          <p:spPr>
            <a:xfrm rot="-1093949">
              <a:off x="4542770" y="3544071"/>
              <a:ext cx="623519" cy="29"/>
            </a:xfrm>
            <a:custGeom>
              <a:avLst/>
              <a:gdLst/>
              <a:ahLst/>
              <a:cxnLst/>
              <a:rect l="l" t="t" r="r" b="b"/>
              <a:pathLst>
                <a:path w="21274" h="1" fill="none" extrusionOk="0">
                  <a:moveTo>
                    <a:pt x="1" y="1"/>
                  </a:moveTo>
                  <a:lnTo>
                    <a:pt x="21274" y="1"/>
                  </a:lnTo>
                </a:path>
              </a:pathLst>
            </a:custGeom>
            <a:noFill/>
            <a:ln w="40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9" name="Google Shape;1158;p53">
              <a:extLst>
                <a:ext uri="{FF2B5EF4-FFF2-40B4-BE49-F238E27FC236}">
                  <a16:creationId xmlns:a16="http://schemas.microsoft.com/office/drawing/2014/main" id="{610A1E06-3347-8EFF-F892-F9FCB1F34E03}"/>
                </a:ext>
              </a:extLst>
            </p:cNvPr>
            <p:cNvSpPr/>
            <p:nvPr/>
          </p:nvSpPr>
          <p:spPr>
            <a:xfrm rot="-1093949">
              <a:off x="5140953" y="3934050"/>
              <a:ext cx="117" cy="59"/>
            </a:xfrm>
            <a:custGeom>
              <a:avLst/>
              <a:gdLst/>
              <a:ahLst/>
              <a:cxnLst/>
              <a:rect l="l" t="t" r="r" b="b"/>
              <a:pathLst>
                <a:path w="4" h="2" extrusionOk="0">
                  <a:moveTo>
                    <a:pt x="1" y="0"/>
                  </a:moveTo>
                  <a:lnTo>
                    <a:pt x="3" y="1"/>
                  </a:lnTo>
                  <a:lnTo>
                    <a:pt x="3" y="1"/>
                  </a:lnTo>
                  <a:lnTo>
                    <a:pt x="1" y="0"/>
                  </a:lnTo>
                  <a:close/>
                </a:path>
              </a:pathLst>
            </a:custGeom>
            <a:solidFill>
              <a:srgbClr val="EB5D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60"/>
          <p:cNvSpPr txBox="1">
            <a:spLocks noGrp="1"/>
          </p:cNvSpPr>
          <p:nvPr>
            <p:ph type="title"/>
          </p:nvPr>
        </p:nvSpPr>
        <p:spPr>
          <a:xfrm>
            <a:off x="2060100" y="2491913"/>
            <a:ext cx="5023800" cy="209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4400" dirty="0"/>
              <a:t>Projemize</a:t>
            </a:r>
            <a:br>
              <a:rPr lang="tr-TR" sz="4400" dirty="0"/>
            </a:br>
            <a:r>
              <a:rPr lang="tr-TR" sz="4400" dirty="0"/>
              <a:t> Ne</a:t>
            </a:r>
            <a:br>
              <a:rPr lang="tr-TR" sz="4400" dirty="0"/>
            </a:br>
            <a:r>
              <a:rPr lang="tr-TR" sz="4400" dirty="0"/>
              <a:t>Ekleyebilirdik?</a:t>
            </a:r>
            <a:endParaRPr sz="4400" dirty="0"/>
          </a:p>
        </p:txBody>
      </p:sp>
      <p:sp>
        <p:nvSpPr>
          <p:cNvPr id="1371" name="Google Shape;1371;p60"/>
          <p:cNvSpPr txBox="1">
            <a:spLocks noGrp="1"/>
          </p:cNvSpPr>
          <p:nvPr>
            <p:ph type="title" idx="2"/>
          </p:nvPr>
        </p:nvSpPr>
        <p:spPr>
          <a:xfrm>
            <a:off x="2996550" y="1124250"/>
            <a:ext cx="31509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401" name="Google Shape;1401;p60"/>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1402" name="Google Shape;1402;p60"/>
          <p:cNvGrpSpPr/>
          <p:nvPr/>
        </p:nvGrpSpPr>
        <p:grpSpPr>
          <a:xfrm>
            <a:off x="5855950" y="637026"/>
            <a:ext cx="1288800" cy="380947"/>
            <a:chOff x="6148721" y="611525"/>
            <a:chExt cx="1288800" cy="380947"/>
          </a:xfrm>
        </p:grpSpPr>
        <p:sp>
          <p:nvSpPr>
            <p:cNvPr id="1403" name="Google Shape;1403;p60"/>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1404" name="Google Shape;1404;p60"/>
            <p:cNvGrpSpPr/>
            <p:nvPr/>
          </p:nvGrpSpPr>
          <p:grpSpPr>
            <a:xfrm>
              <a:off x="6167891" y="755231"/>
              <a:ext cx="1250461" cy="237241"/>
              <a:chOff x="865940" y="1154984"/>
              <a:chExt cx="1588290" cy="344476"/>
            </a:xfrm>
          </p:grpSpPr>
          <p:sp>
            <p:nvSpPr>
              <p:cNvPr id="1405" name="Google Shape;1405;p60"/>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0"/>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0"/>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0"/>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0"/>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0"/>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0"/>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0"/>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0"/>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0"/>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0"/>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0"/>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0"/>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0"/>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0"/>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453;p38">
            <a:extLst>
              <a:ext uri="{FF2B5EF4-FFF2-40B4-BE49-F238E27FC236}">
                <a16:creationId xmlns:a16="http://schemas.microsoft.com/office/drawing/2014/main" id="{A4EFBD5F-9872-979F-C08D-125DB9C990CE}"/>
              </a:ext>
            </a:extLst>
          </p:cNvPr>
          <p:cNvGrpSpPr/>
          <p:nvPr/>
        </p:nvGrpSpPr>
        <p:grpSpPr>
          <a:xfrm>
            <a:off x="834881" y="1305197"/>
            <a:ext cx="2752729" cy="3078045"/>
            <a:chOff x="5271125" y="1194187"/>
            <a:chExt cx="3053498" cy="3414360"/>
          </a:xfrm>
        </p:grpSpPr>
        <p:grpSp>
          <p:nvGrpSpPr>
            <p:cNvPr id="5" name="Google Shape;454;p38">
              <a:extLst>
                <a:ext uri="{FF2B5EF4-FFF2-40B4-BE49-F238E27FC236}">
                  <a16:creationId xmlns:a16="http://schemas.microsoft.com/office/drawing/2014/main" id="{4DCDC6B8-0803-5AD6-7790-17F0CB0F608A}"/>
                </a:ext>
              </a:extLst>
            </p:cNvPr>
            <p:cNvGrpSpPr/>
            <p:nvPr/>
          </p:nvGrpSpPr>
          <p:grpSpPr>
            <a:xfrm>
              <a:off x="5271125" y="1595949"/>
              <a:ext cx="1409520" cy="3012597"/>
              <a:chOff x="1687425" y="1529275"/>
              <a:chExt cx="679975" cy="1453325"/>
            </a:xfrm>
          </p:grpSpPr>
          <p:sp>
            <p:nvSpPr>
              <p:cNvPr id="22" name="Google Shape;455;p38">
                <a:extLst>
                  <a:ext uri="{FF2B5EF4-FFF2-40B4-BE49-F238E27FC236}">
                    <a16:creationId xmlns:a16="http://schemas.microsoft.com/office/drawing/2014/main" id="{01AE6934-E346-67A6-4F23-1FE1559AA750}"/>
                  </a:ext>
                </a:extLst>
              </p:cNvPr>
              <p:cNvSpPr/>
              <p:nvPr/>
            </p:nvSpPr>
            <p:spPr>
              <a:xfrm>
                <a:off x="1795300" y="1529275"/>
                <a:ext cx="339275" cy="412550"/>
              </a:xfrm>
              <a:custGeom>
                <a:avLst/>
                <a:gdLst/>
                <a:ahLst/>
                <a:cxnLst/>
                <a:rect l="l" t="t" r="r" b="b"/>
                <a:pathLst>
                  <a:path w="13571" h="16502" extrusionOk="0">
                    <a:moveTo>
                      <a:pt x="8368" y="1"/>
                    </a:moveTo>
                    <a:cubicBezTo>
                      <a:pt x="7558" y="1"/>
                      <a:pt x="6837" y="437"/>
                      <a:pt x="6311" y="1031"/>
                    </a:cubicBezTo>
                    <a:cubicBezTo>
                      <a:pt x="5152" y="1822"/>
                      <a:pt x="5057" y="3624"/>
                      <a:pt x="4678" y="4871"/>
                    </a:cubicBezTo>
                    <a:cubicBezTo>
                      <a:pt x="4184" y="6499"/>
                      <a:pt x="2695" y="7414"/>
                      <a:pt x="1636" y="8643"/>
                    </a:cubicBezTo>
                    <a:cubicBezTo>
                      <a:pt x="502" y="9960"/>
                      <a:pt x="0" y="11756"/>
                      <a:pt x="618" y="13430"/>
                    </a:cubicBezTo>
                    <a:cubicBezTo>
                      <a:pt x="1225" y="15075"/>
                      <a:pt x="2679" y="16160"/>
                      <a:pt x="4395" y="16419"/>
                    </a:cubicBezTo>
                    <a:cubicBezTo>
                      <a:pt x="4775" y="16476"/>
                      <a:pt x="5157" y="16501"/>
                      <a:pt x="5538" y="16501"/>
                    </a:cubicBezTo>
                    <a:cubicBezTo>
                      <a:pt x="6050" y="16501"/>
                      <a:pt x="6562" y="16456"/>
                      <a:pt x="7072" y="16387"/>
                    </a:cubicBezTo>
                    <a:cubicBezTo>
                      <a:pt x="8018" y="16257"/>
                      <a:pt x="8950" y="16044"/>
                      <a:pt x="9828" y="15666"/>
                    </a:cubicBezTo>
                    <a:cubicBezTo>
                      <a:pt x="11336" y="15017"/>
                      <a:pt x="12678" y="13798"/>
                      <a:pt x="13093" y="12164"/>
                    </a:cubicBezTo>
                    <a:cubicBezTo>
                      <a:pt x="13571" y="10283"/>
                      <a:pt x="12488" y="8596"/>
                      <a:pt x="12071" y="6822"/>
                    </a:cubicBezTo>
                    <a:cubicBezTo>
                      <a:pt x="11637" y="4985"/>
                      <a:pt x="11933" y="2896"/>
                      <a:pt x="10740" y="1296"/>
                    </a:cubicBezTo>
                    <a:cubicBezTo>
                      <a:pt x="10199" y="569"/>
                      <a:pt x="9356" y="27"/>
                      <a:pt x="8433" y="2"/>
                    </a:cubicBezTo>
                    <a:cubicBezTo>
                      <a:pt x="8411" y="1"/>
                      <a:pt x="8390" y="1"/>
                      <a:pt x="8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6;p38">
                <a:extLst>
                  <a:ext uri="{FF2B5EF4-FFF2-40B4-BE49-F238E27FC236}">
                    <a16:creationId xmlns:a16="http://schemas.microsoft.com/office/drawing/2014/main" id="{B9C8F110-0BEE-9EEA-F138-E59577BE8645}"/>
                  </a:ext>
                </a:extLst>
              </p:cNvPr>
              <p:cNvSpPr/>
              <p:nvPr/>
            </p:nvSpPr>
            <p:spPr>
              <a:xfrm>
                <a:off x="1952600" y="1636675"/>
                <a:ext cx="66500" cy="133700"/>
              </a:xfrm>
              <a:custGeom>
                <a:avLst/>
                <a:gdLst/>
                <a:ahLst/>
                <a:cxnLst/>
                <a:rect l="l" t="t" r="r" b="b"/>
                <a:pathLst>
                  <a:path w="2660" h="5348" extrusionOk="0">
                    <a:moveTo>
                      <a:pt x="1331" y="0"/>
                    </a:moveTo>
                    <a:cubicBezTo>
                      <a:pt x="597" y="3"/>
                      <a:pt x="3" y="597"/>
                      <a:pt x="1" y="1329"/>
                    </a:cubicBezTo>
                    <a:lnTo>
                      <a:pt x="1" y="4030"/>
                    </a:lnTo>
                    <a:cubicBezTo>
                      <a:pt x="3" y="4756"/>
                      <a:pt x="592" y="5345"/>
                      <a:pt x="1320" y="5348"/>
                    </a:cubicBezTo>
                    <a:lnTo>
                      <a:pt x="1341" y="5348"/>
                    </a:lnTo>
                    <a:cubicBezTo>
                      <a:pt x="2068" y="5345"/>
                      <a:pt x="2657" y="4756"/>
                      <a:pt x="2659" y="4030"/>
                    </a:cubicBezTo>
                    <a:lnTo>
                      <a:pt x="2659" y="1329"/>
                    </a:lnTo>
                    <a:cubicBezTo>
                      <a:pt x="2657" y="597"/>
                      <a:pt x="2063" y="3"/>
                      <a:pt x="1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7;p38">
                <a:extLst>
                  <a:ext uri="{FF2B5EF4-FFF2-40B4-BE49-F238E27FC236}">
                    <a16:creationId xmlns:a16="http://schemas.microsoft.com/office/drawing/2014/main" id="{9D20957B-2B8B-0266-8CFA-61287C8BD972}"/>
                  </a:ext>
                </a:extLst>
              </p:cNvPr>
              <p:cNvSpPr/>
              <p:nvPr/>
            </p:nvSpPr>
            <p:spPr>
              <a:xfrm>
                <a:off x="1952600" y="1639625"/>
                <a:ext cx="66500" cy="80800"/>
              </a:xfrm>
              <a:custGeom>
                <a:avLst/>
                <a:gdLst/>
                <a:ahLst/>
                <a:cxnLst/>
                <a:rect l="l" t="t" r="r" b="b"/>
                <a:pathLst>
                  <a:path w="2660" h="3232" extrusionOk="0">
                    <a:moveTo>
                      <a:pt x="1208" y="1"/>
                    </a:moveTo>
                    <a:cubicBezTo>
                      <a:pt x="542" y="3"/>
                      <a:pt x="3" y="542"/>
                      <a:pt x="1" y="1208"/>
                    </a:cubicBezTo>
                    <a:lnTo>
                      <a:pt x="1" y="2153"/>
                    </a:lnTo>
                    <a:cubicBezTo>
                      <a:pt x="570" y="2878"/>
                      <a:pt x="1697" y="3232"/>
                      <a:pt x="2429" y="3232"/>
                    </a:cubicBezTo>
                    <a:cubicBezTo>
                      <a:pt x="2511" y="3232"/>
                      <a:pt x="2588" y="3228"/>
                      <a:pt x="2659" y="3219"/>
                    </a:cubicBezTo>
                    <a:lnTo>
                      <a:pt x="2659" y="1208"/>
                    </a:lnTo>
                    <a:cubicBezTo>
                      <a:pt x="2657" y="542"/>
                      <a:pt x="2119" y="3"/>
                      <a:pt x="1454" y="1"/>
                    </a:cubicBez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8;p38">
                <a:extLst>
                  <a:ext uri="{FF2B5EF4-FFF2-40B4-BE49-F238E27FC236}">
                    <a16:creationId xmlns:a16="http://schemas.microsoft.com/office/drawing/2014/main" id="{4EBD0F0C-202A-C0CA-3F86-DA1C644CB582}"/>
                  </a:ext>
                </a:extLst>
              </p:cNvPr>
              <p:cNvSpPr/>
              <p:nvPr/>
            </p:nvSpPr>
            <p:spPr>
              <a:xfrm>
                <a:off x="1930450" y="1530500"/>
                <a:ext cx="149000" cy="180525"/>
              </a:xfrm>
              <a:custGeom>
                <a:avLst/>
                <a:gdLst/>
                <a:ahLst/>
                <a:cxnLst/>
                <a:rect l="l" t="t" r="r" b="b"/>
                <a:pathLst>
                  <a:path w="5960" h="7221" extrusionOk="0">
                    <a:moveTo>
                      <a:pt x="2886" y="1"/>
                    </a:moveTo>
                    <a:cubicBezTo>
                      <a:pt x="1482" y="1"/>
                      <a:pt x="326" y="1057"/>
                      <a:pt x="165" y="2418"/>
                    </a:cubicBezTo>
                    <a:cubicBezTo>
                      <a:pt x="165" y="2419"/>
                      <a:pt x="164" y="2420"/>
                      <a:pt x="163" y="2422"/>
                    </a:cubicBezTo>
                    <a:cubicBezTo>
                      <a:pt x="0" y="3003"/>
                      <a:pt x="421" y="4347"/>
                      <a:pt x="680" y="5080"/>
                    </a:cubicBezTo>
                    <a:cubicBezTo>
                      <a:pt x="796" y="5412"/>
                      <a:pt x="1004" y="5705"/>
                      <a:pt x="1277" y="5926"/>
                    </a:cubicBezTo>
                    <a:cubicBezTo>
                      <a:pt x="1936" y="6457"/>
                      <a:pt x="3252" y="7221"/>
                      <a:pt x="4246" y="7221"/>
                    </a:cubicBezTo>
                    <a:cubicBezTo>
                      <a:pt x="4656" y="7221"/>
                      <a:pt x="5010" y="7091"/>
                      <a:pt x="5242" y="6763"/>
                    </a:cubicBezTo>
                    <a:cubicBezTo>
                      <a:pt x="5959" y="5748"/>
                      <a:pt x="5799" y="3974"/>
                      <a:pt x="5628" y="2736"/>
                    </a:cubicBezTo>
                    <a:cubicBezTo>
                      <a:pt x="5627" y="2436"/>
                      <a:pt x="5577" y="2140"/>
                      <a:pt x="5479" y="1856"/>
                    </a:cubicBezTo>
                    <a:cubicBezTo>
                      <a:pt x="5476" y="1844"/>
                      <a:pt x="5474" y="1836"/>
                      <a:pt x="5473" y="1831"/>
                    </a:cubicBezTo>
                    <a:lnTo>
                      <a:pt x="5470" y="1831"/>
                    </a:lnTo>
                    <a:cubicBezTo>
                      <a:pt x="5094" y="765"/>
                      <a:pt x="4081" y="1"/>
                      <a:pt x="2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p38">
                <a:extLst>
                  <a:ext uri="{FF2B5EF4-FFF2-40B4-BE49-F238E27FC236}">
                    <a16:creationId xmlns:a16="http://schemas.microsoft.com/office/drawing/2014/main" id="{0D23E724-886B-B085-9E1B-A0C1E34087D1}"/>
                  </a:ext>
                </a:extLst>
              </p:cNvPr>
              <p:cNvSpPr/>
              <p:nvPr/>
            </p:nvSpPr>
            <p:spPr>
              <a:xfrm>
                <a:off x="2031050" y="1652375"/>
                <a:ext cx="19150" cy="7350"/>
              </a:xfrm>
              <a:custGeom>
                <a:avLst/>
                <a:gdLst/>
                <a:ahLst/>
                <a:cxnLst/>
                <a:rect l="l" t="t" r="r" b="b"/>
                <a:pathLst>
                  <a:path w="766" h="294" fill="none" extrusionOk="0">
                    <a:moveTo>
                      <a:pt x="765" y="1"/>
                    </a:moveTo>
                    <a:cubicBezTo>
                      <a:pt x="765" y="1"/>
                      <a:pt x="462" y="294"/>
                      <a:pt x="0" y="1"/>
                    </a:cubicBezTo>
                  </a:path>
                </a:pathLst>
              </a:custGeom>
              <a:noFill/>
              <a:ln w="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0;p38">
                <a:extLst>
                  <a:ext uri="{FF2B5EF4-FFF2-40B4-BE49-F238E27FC236}">
                    <a16:creationId xmlns:a16="http://schemas.microsoft.com/office/drawing/2014/main" id="{7CD8BFA9-FE9A-6A65-C3EF-B6C0635EF04B}"/>
                  </a:ext>
                </a:extLst>
              </p:cNvPr>
              <p:cNvSpPr/>
              <p:nvPr/>
            </p:nvSpPr>
            <p:spPr>
              <a:xfrm>
                <a:off x="2009100" y="1675900"/>
                <a:ext cx="42375" cy="8525"/>
              </a:xfrm>
              <a:custGeom>
                <a:avLst/>
                <a:gdLst/>
                <a:ahLst/>
                <a:cxnLst/>
                <a:rect l="l" t="t" r="r" b="b"/>
                <a:pathLst>
                  <a:path w="1695" h="341" extrusionOk="0">
                    <a:moveTo>
                      <a:pt x="0" y="0"/>
                    </a:moveTo>
                    <a:lnTo>
                      <a:pt x="0" y="0"/>
                    </a:lnTo>
                    <a:cubicBezTo>
                      <a:pt x="284" y="258"/>
                      <a:pt x="580" y="341"/>
                      <a:pt x="842" y="341"/>
                    </a:cubicBezTo>
                    <a:cubicBezTo>
                      <a:pt x="1322" y="341"/>
                      <a:pt x="1695" y="64"/>
                      <a:pt x="1695" y="64"/>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1;p38">
                <a:extLst>
                  <a:ext uri="{FF2B5EF4-FFF2-40B4-BE49-F238E27FC236}">
                    <a16:creationId xmlns:a16="http://schemas.microsoft.com/office/drawing/2014/main" id="{313F5986-31C2-A875-C796-709296E8A026}"/>
                  </a:ext>
                </a:extLst>
              </p:cNvPr>
              <p:cNvSpPr/>
              <p:nvPr/>
            </p:nvSpPr>
            <p:spPr>
              <a:xfrm>
                <a:off x="1932250" y="1529900"/>
                <a:ext cx="138925" cy="96525"/>
              </a:xfrm>
              <a:custGeom>
                <a:avLst/>
                <a:gdLst/>
                <a:ahLst/>
                <a:cxnLst/>
                <a:rect l="l" t="t" r="r" b="b"/>
                <a:pathLst>
                  <a:path w="5557" h="3861" extrusionOk="0">
                    <a:moveTo>
                      <a:pt x="2814" y="1"/>
                    </a:moveTo>
                    <a:cubicBezTo>
                      <a:pt x="1410" y="1"/>
                      <a:pt x="254" y="1056"/>
                      <a:pt x="93" y="2417"/>
                    </a:cubicBezTo>
                    <a:cubicBezTo>
                      <a:pt x="93" y="2418"/>
                      <a:pt x="92" y="2419"/>
                      <a:pt x="91" y="2420"/>
                    </a:cubicBezTo>
                    <a:cubicBezTo>
                      <a:pt x="1" y="2743"/>
                      <a:pt x="91" y="3301"/>
                      <a:pt x="232" y="3858"/>
                    </a:cubicBezTo>
                    <a:lnTo>
                      <a:pt x="835" y="3860"/>
                    </a:lnTo>
                    <a:cubicBezTo>
                      <a:pt x="1747" y="1744"/>
                      <a:pt x="3951" y="1671"/>
                      <a:pt x="3951" y="1671"/>
                    </a:cubicBezTo>
                    <a:lnTo>
                      <a:pt x="2878" y="397"/>
                    </a:lnTo>
                    <a:lnTo>
                      <a:pt x="2878" y="397"/>
                    </a:lnTo>
                    <a:cubicBezTo>
                      <a:pt x="2881" y="401"/>
                      <a:pt x="3953" y="1671"/>
                      <a:pt x="4335" y="1700"/>
                    </a:cubicBezTo>
                    <a:cubicBezTo>
                      <a:pt x="5330" y="1773"/>
                      <a:pt x="5556" y="2735"/>
                      <a:pt x="5556" y="2735"/>
                    </a:cubicBezTo>
                    <a:cubicBezTo>
                      <a:pt x="5555" y="2435"/>
                      <a:pt x="5505" y="2138"/>
                      <a:pt x="5407" y="1855"/>
                    </a:cubicBezTo>
                    <a:cubicBezTo>
                      <a:pt x="5404" y="1843"/>
                      <a:pt x="5402" y="1835"/>
                      <a:pt x="5401" y="1830"/>
                    </a:cubicBezTo>
                    <a:lnTo>
                      <a:pt x="5398" y="1830"/>
                    </a:lnTo>
                    <a:cubicBezTo>
                      <a:pt x="5022" y="765"/>
                      <a:pt x="4009" y="1"/>
                      <a:pt x="2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2;p38">
                <a:extLst>
                  <a:ext uri="{FF2B5EF4-FFF2-40B4-BE49-F238E27FC236}">
                    <a16:creationId xmlns:a16="http://schemas.microsoft.com/office/drawing/2014/main" id="{041C8F2A-8B71-DFE6-80F0-34D99C1C29EF}"/>
                  </a:ext>
                </a:extLst>
              </p:cNvPr>
              <p:cNvSpPr/>
              <p:nvPr/>
            </p:nvSpPr>
            <p:spPr>
              <a:xfrm>
                <a:off x="1913850" y="1615300"/>
                <a:ext cx="55150" cy="53050"/>
              </a:xfrm>
              <a:custGeom>
                <a:avLst/>
                <a:gdLst/>
                <a:ahLst/>
                <a:cxnLst/>
                <a:rect l="l" t="t" r="r" b="b"/>
                <a:pathLst>
                  <a:path w="2206" h="2122" extrusionOk="0">
                    <a:moveTo>
                      <a:pt x="1061" y="1"/>
                    </a:moveTo>
                    <a:cubicBezTo>
                      <a:pt x="924" y="1"/>
                      <a:pt x="787" y="27"/>
                      <a:pt x="656" y="81"/>
                    </a:cubicBezTo>
                    <a:cubicBezTo>
                      <a:pt x="260" y="246"/>
                      <a:pt x="1" y="632"/>
                      <a:pt x="1" y="1061"/>
                    </a:cubicBezTo>
                    <a:cubicBezTo>
                      <a:pt x="1" y="1646"/>
                      <a:pt x="476" y="2122"/>
                      <a:pt x="1062" y="2122"/>
                    </a:cubicBezTo>
                    <a:cubicBezTo>
                      <a:pt x="1491" y="2122"/>
                      <a:pt x="1877" y="1863"/>
                      <a:pt x="2042" y="1467"/>
                    </a:cubicBezTo>
                    <a:cubicBezTo>
                      <a:pt x="2205" y="1070"/>
                      <a:pt x="2115" y="614"/>
                      <a:pt x="1811" y="312"/>
                    </a:cubicBezTo>
                    <a:cubicBezTo>
                      <a:pt x="1609" y="109"/>
                      <a:pt x="1337"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3;p38">
                <a:extLst>
                  <a:ext uri="{FF2B5EF4-FFF2-40B4-BE49-F238E27FC236}">
                    <a16:creationId xmlns:a16="http://schemas.microsoft.com/office/drawing/2014/main" id="{B529E62F-814D-F87A-E950-9E593C390D7F}"/>
                  </a:ext>
                </a:extLst>
              </p:cNvPr>
              <p:cNvSpPr/>
              <p:nvPr/>
            </p:nvSpPr>
            <p:spPr>
              <a:xfrm>
                <a:off x="1921125" y="1622750"/>
                <a:ext cx="31375" cy="21625"/>
              </a:xfrm>
              <a:custGeom>
                <a:avLst/>
                <a:gdLst/>
                <a:ahLst/>
                <a:cxnLst/>
                <a:rect l="l" t="t" r="r" b="b"/>
                <a:pathLst>
                  <a:path w="1255" h="865" fill="none" extrusionOk="0">
                    <a:moveTo>
                      <a:pt x="1255" y="864"/>
                    </a:moveTo>
                    <a:cubicBezTo>
                      <a:pt x="1255" y="864"/>
                      <a:pt x="914" y="1"/>
                      <a:pt x="0" y="193"/>
                    </a:cubicBezTo>
                  </a:path>
                </a:pathLst>
              </a:custGeom>
              <a:noFill/>
              <a:ln w="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4;p38">
                <a:extLst>
                  <a:ext uri="{FF2B5EF4-FFF2-40B4-BE49-F238E27FC236}">
                    <a16:creationId xmlns:a16="http://schemas.microsoft.com/office/drawing/2014/main" id="{B2D5CC58-5CEF-649A-866C-B11AAD0408F4}"/>
                  </a:ext>
                </a:extLst>
              </p:cNvPr>
              <p:cNvSpPr/>
              <p:nvPr/>
            </p:nvSpPr>
            <p:spPr>
              <a:xfrm>
                <a:off x="1817250" y="2060750"/>
                <a:ext cx="59225" cy="74550"/>
              </a:xfrm>
              <a:custGeom>
                <a:avLst/>
                <a:gdLst/>
                <a:ahLst/>
                <a:cxnLst/>
                <a:rect l="l" t="t" r="r" b="b"/>
                <a:pathLst>
                  <a:path w="2369" h="2982" extrusionOk="0">
                    <a:moveTo>
                      <a:pt x="2369" y="0"/>
                    </a:moveTo>
                    <a:lnTo>
                      <a:pt x="1048" y="2301"/>
                    </a:lnTo>
                    <a:lnTo>
                      <a:pt x="107" y="2342"/>
                    </a:lnTo>
                    <a:cubicBezTo>
                      <a:pt x="21" y="2346"/>
                      <a:pt x="0" y="2463"/>
                      <a:pt x="79" y="2495"/>
                    </a:cubicBezTo>
                    <a:lnTo>
                      <a:pt x="1254" y="2982"/>
                    </a:lnTo>
                    <a:lnTo>
                      <a:pt x="2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65;p38">
                <a:extLst>
                  <a:ext uri="{FF2B5EF4-FFF2-40B4-BE49-F238E27FC236}">
                    <a16:creationId xmlns:a16="http://schemas.microsoft.com/office/drawing/2014/main" id="{154F07A6-145E-E0CB-834B-419054035AFD}"/>
                  </a:ext>
                </a:extLst>
              </p:cNvPr>
              <p:cNvSpPr/>
              <p:nvPr/>
            </p:nvSpPr>
            <p:spPr>
              <a:xfrm>
                <a:off x="2295475" y="1720050"/>
                <a:ext cx="71925" cy="127050"/>
              </a:xfrm>
              <a:custGeom>
                <a:avLst/>
                <a:gdLst/>
                <a:ahLst/>
                <a:cxnLst/>
                <a:rect l="l" t="t" r="r" b="b"/>
                <a:pathLst>
                  <a:path w="2877" h="5082" extrusionOk="0">
                    <a:moveTo>
                      <a:pt x="2124" y="1"/>
                    </a:moveTo>
                    <a:cubicBezTo>
                      <a:pt x="1957" y="1"/>
                      <a:pt x="1314" y="1412"/>
                      <a:pt x="1314" y="1412"/>
                    </a:cubicBezTo>
                    <a:cubicBezTo>
                      <a:pt x="1314" y="1412"/>
                      <a:pt x="1419" y="67"/>
                      <a:pt x="1219" y="67"/>
                    </a:cubicBezTo>
                    <a:cubicBezTo>
                      <a:pt x="1217" y="67"/>
                      <a:pt x="1215" y="67"/>
                      <a:pt x="1214" y="67"/>
                    </a:cubicBezTo>
                    <a:cubicBezTo>
                      <a:pt x="1007" y="91"/>
                      <a:pt x="705" y="2168"/>
                      <a:pt x="705" y="2168"/>
                    </a:cubicBezTo>
                    <a:cubicBezTo>
                      <a:pt x="705" y="2168"/>
                      <a:pt x="358" y="1227"/>
                      <a:pt x="265" y="1227"/>
                    </a:cubicBezTo>
                    <a:cubicBezTo>
                      <a:pt x="262" y="1227"/>
                      <a:pt x="259" y="1228"/>
                      <a:pt x="257" y="1230"/>
                    </a:cubicBezTo>
                    <a:cubicBezTo>
                      <a:pt x="180" y="1299"/>
                      <a:pt x="411" y="3135"/>
                      <a:pt x="413" y="3176"/>
                    </a:cubicBezTo>
                    <a:cubicBezTo>
                      <a:pt x="414" y="3218"/>
                      <a:pt x="1" y="4406"/>
                      <a:pt x="1" y="4406"/>
                    </a:cubicBezTo>
                    <a:lnTo>
                      <a:pt x="971" y="5081"/>
                    </a:lnTo>
                    <a:lnTo>
                      <a:pt x="2246" y="2555"/>
                    </a:lnTo>
                    <a:cubicBezTo>
                      <a:pt x="2246" y="2555"/>
                      <a:pt x="2877" y="1804"/>
                      <a:pt x="2804" y="1744"/>
                    </a:cubicBezTo>
                    <a:cubicBezTo>
                      <a:pt x="2799" y="1740"/>
                      <a:pt x="2791" y="1738"/>
                      <a:pt x="2781" y="1738"/>
                    </a:cubicBezTo>
                    <a:cubicBezTo>
                      <a:pt x="2642" y="1738"/>
                      <a:pt x="2067" y="2088"/>
                      <a:pt x="2067" y="2088"/>
                    </a:cubicBezTo>
                    <a:cubicBezTo>
                      <a:pt x="2067" y="2088"/>
                      <a:pt x="2761" y="469"/>
                      <a:pt x="2658" y="396"/>
                    </a:cubicBezTo>
                    <a:cubicBezTo>
                      <a:pt x="2655" y="394"/>
                      <a:pt x="2651" y="393"/>
                      <a:pt x="2647" y="393"/>
                    </a:cubicBezTo>
                    <a:cubicBezTo>
                      <a:pt x="2510" y="393"/>
                      <a:pt x="1809" y="1464"/>
                      <a:pt x="1809" y="1464"/>
                    </a:cubicBezTo>
                    <a:cubicBezTo>
                      <a:pt x="1809" y="1464"/>
                      <a:pt x="2282" y="68"/>
                      <a:pt x="2134" y="3"/>
                    </a:cubicBezTo>
                    <a:cubicBezTo>
                      <a:pt x="2131" y="1"/>
                      <a:pt x="2127" y="1"/>
                      <a:pt x="2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66;p38">
                <a:extLst>
                  <a:ext uri="{FF2B5EF4-FFF2-40B4-BE49-F238E27FC236}">
                    <a16:creationId xmlns:a16="http://schemas.microsoft.com/office/drawing/2014/main" id="{30F39FA9-47C3-5063-0B09-6694330F2682}"/>
                  </a:ext>
                </a:extLst>
              </p:cNvPr>
              <p:cNvSpPr/>
              <p:nvPr/>
            </p:nvSpPr>
            <p:spPr>
              <a:xfrm>
                <a:off x="1687425" y="1739025"/>
                <a:ext cx="648550" cy="355175"/>
              </a:xfrm>
              <a:custGeom>
                <a:avLst/>
                <a:gdLst/>
                <a:ahLst/>
                <a:cxnLst/>
                <a:rect l="l" t="t" r="r" b="b"/>
                <a:pathLst>
                  <a:path w="25942" h="14207" extrusionOk="0">
                    <a:moveTo>
                      <a:pt x="10629" y="0"/>
                    </a:moveTo>
                    <a:cubicBezTo>
                      <a:pt x="9611" y="409"/>
                      <a:pt x="7760" y="1156"/>
                      <a:pt x="6655" y="2192"/>
                    </a:cubicBezTo>
                    <a:cubicBezTo>
                      <a:pt x="5233" y="3275"/>
                      <a:pt x="3384" y="4978"/>
                      <a:pt x="1124" y="7655"/>
                    </a:cubicBezTo>
                    <a:cubicBezTo>
                      <a:pt x="1124" y="7655"/>
                      <a:pt x="0" y="8629"/>
                      <a:pt x="1124" y="9640"/>
                    </a:cubicBezTo>
                    <a:cubicBezTo>
                      <a:pt x="2247" y="10650"/>
                      <a:pt x="6964" y="14207"/>
                      <a:pt x="6964" y="14207"/>
                    </a:cubicBezTo>
                    <a:lnTo>
                      <a:pt x="7788" y="12971"/>
                    </a:lnTo>
                    <a:lnTo>
                      <a:pt x="3662" y="8778"/>
                    </a:lnTo>
                    <a:lnTo>
                      <a:pt x="6609" y="6700"/>
                    </a:lnTo>
                    <a:lnTo>
                      <a:pt x="7703" y="11980"/>
                    </a:lnTo>
                    <a:lnTo>
                      <a:pt x="16740" y="11980"/>
                    </a:lnTo>
                    <a:lnTo>
                      <a:pt x="17299" y="7388"/>
                    </a:lnTo>
                    <a:cubicBezTo>
                      <a:pt x="18872" y="9153"/>
                      <a:pt x="21479" y="11999"/>
                      <a:pt x="21958" y="11999"/>
                    </a:cubicBezTo>
                    <a:cubicBezTo>
                      <a:pt x="21961" y="11999"/>
                      <a:pt x="21965" y="11999"/>
                      <a:pt x="21968" y="11998"/>
                    </a:cubicBezTo>
                    <a:cubicBezTo>
                      <a:pt x="22624" y="11942"/>
                      <a:pt x="25942" y="3352"/>
                      <a:pt x="25942" y="3352"/>
                    </a:cubicBezTo>
                    <a:lnTo>
                      <a:pt x="24279" y="2444"/>
                    </a:lnTo>
                    <a:lnTo>
                      <a:pt x="21371" y="7575"/>
                    </a:lnTo>
                    <a:lnTo>
                      <a:pt x="17909" y="2402"/>
                    </a:lnTo>
                    <a:cubicBezTo>
                      <a:pt x="17909" y="2402"/>
                      <a:pt x="16084" y="68"/>
                      <a:pt x="13266" y="0"/>
                    </a:cubicBezTo>
                    <a:cubicBezTo>
                      <a:pt x="13266" y="0"/>
                      <a:pt x="12499" y="759"/>
                      <a:pt x="11899" y="759"/>
                    </a:cubicBezTo>
                    <a:cubicBezTo>
                      <a:pt x="11334" y="759"/>
                      <a:pt x="10629" y="0"/>
                      <a:pt x="10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67;p38">
                <a:extLst>
                  <a:ext uri="{FF2B5EF4-FFF2-40B4-BE49-F238E27FC236}">
                    <a16:creationId xmlns:a16="http://schemas.microsoft.com/office/drawing/2014/main" id="{2437B498-AE58-BC08-08BA-F3BC728ACBB0}"/>
                  </a:ext>
                </a:extLst>
              </p:cNvPr>
              <p:cNvSpPr/>
              <p:nvPr/>
            </p:nvSpPr>
            <p:spPr>
              <a:xfrm>
                <a:off x="1936175" y="1736825"/>
                <a:ext cx="101950" cy="38600"/>
              </a:xfrm>
              <a:custGeom>
                <a:avLst/>
                <a:gdLst/>
                <a:ahLst/>
                <a:cxnLst/>
                <a:rect l="l" t="t" r="r" b="b"/>
                <a:pathLst>
                  <a:path w="4078" h="1544" extrusionOk="0">
                    <a:moveTo>
                      <a:pt x="679" y="1"/>
                    </a:moveTo>
                    <a:cubicBezTo>
                      <a:pt x="481" y="81"/>
                      <a:pt x="249" y="174"/>
                      <a:pt x="0" y="279"/>
                    </a:cubicBezTo>
                    <a:cubicBezTo>
                      <a:pt x="366" y="1054"/>
                      <a:pt x="1146" y="1544"/>
                      <a:pt x="1998" y="1544"/>
                    </a:cubicBezTo>
                    <a:cubicBezTo>
                      <a:pt x="2033" y="1544"/>
                      <a:pt x="2069" y="1543"/>
                      <a:pt x="2105" y="1541"/>
                    </a:cubicBezTo>
                    <a:cubicBezTo>
                      <a:pt x="2996" y="1497"/>
                      <a:pt x="3775" y="922"/>
                      <a:pt x="4077" y="82"/>
                    </a:cubicBezTo>
                    <a:cubicBezTo>
                      <a:pt x="3825" y="36"/>
                      <a:pt x="3571" y="9"/>
                      <a:pt x="3316" y="1"/>
                    </a:cubicBezTo>
                    <a:cubicBezTo>
                      <a:pt x="3316" y="1"/>
                      <a:pt x="2549" y="760"/>
                      <a:pt x="1949" y="760"/>
                    </a:cubicBezTo>
                    <a:cubicBezTo>
                      <a:pt x="1384" y="760"/>
                      <a:pt x="679"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68;p38">
                <a:extLst>
                  <a:ext uri="{FF2B5EF4-FFF2-40B4-BE49-F238E27FC236}">
                    <a16:creationId xmlns:a16="http://schemas.microsoft.com/office/drawing/2014/main" id="{61DA6965-8D9F-DDA8-BB16-FB33B74082BD}"/>
                  </a:ext>
                </a:extLst>
              </p:cNvPr>
              <p:cNvSpPr/>
              <p:nvPr/>
            </p:nvSpPr>
            <p:spPr>
              <a:xfrm>
                <a:off x="1730550" y="2796425"/>
                <a:ext cx="168900" cy="186175"/>
              </a:xfrm>
              <a:custGeom>
                <a:avLst/>
                <a:gdLst/>
                <a:ahLst/>
                <a:cxnLst/>
                <a:rect l="l" t="t" r="r" b="b"/>
                <a:pathLst>
                  <a:path w="6756" h="7447" extrusionOk="0">
                    <a:moveTo>
                      <a:pt x="4096" y="1"/>
                    </a:moveTo>
                    <a:lnTo>
                      <a:pt x="4096" y="5414"/>
                    </a:lnTo>
                    <a:lnTo>
                      <a:pt x="1" y="7333"/>
                    </a:lnTo>
                    <a:lnTo>
                      <a:pt x="5257" y="7446"/>
                    </a:lnTo>
                    <a:lnTo>
                      <a:pt x="5957" y="6464"/>
                    </a:lnTo>
                    <a:lnTo>
                      <a:pt x="5957" y="7446"/>
                    </a:lnTo>
                    <a:lnTo>
                      <a:pt x="6756" y="7446"/>
                    </a:lnTo>
                    <a:lnTo>
                      <a:pt x="6756" y="1"/>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69;p38">
                <a:extLst>
                  <a:ext uri="{FF2B5EF4-FFF2-40B4-BE49-F238E27FC236}">
                    <a16:creationId xmlns:a16="http://schemas.microsoft.com/office/drawing/2014/main" id="{0A471D52-8627-8542-E319-31EB98CDCC16}"/>
                  </a:ext>
                </a:extLst>
              </p:cNvPr>
              <p:cNvSpPr/>
              <p:nvPr/>
            </p:nvSpPr>
            <p:spPr>
              <a:xfrm>
                <a:off x="2078925" y="2796425"/>
                <a:ext cx="168875" cy="186175"/>
              </a:xfrm>
              <a:custGeom>
                <a:avLst/>
                <a:gdLst/>
                <a:ahLst/>
                <a:cxnLst/>
                <a:rect l="l" t="t" r="r" b="b"/>
                <a:pathLst>
                  <a:path w="6755" h="7447" extrusionOk="0">
                    <a:moveTo>
                      <a:pt x="1" y="1"/>
                    </a:moveTo>
                    <a:lnTo>
                      <a:pt x="1" y="7446"/>
                    </a:lnTo>
                    <a:lnTo>
                      <a:pt x="798" y="7446"/>
                    </a:lnTo>
                    <a:lnTo>
                      <a:pt x="798" y="6464"/>
                    </a:lnTo>
                    <a:lnTo>
                      <a:pt x="1499" y="7446"/>
                    </a:lnTo>
                    <a:lnTo>
                      <a:pt x="6755" y="7333"/>
                    </a:lnTo>
                    <a:lnTo>
                      <a:pt x="2660" y="5414"/>
                    </a:lnTo>
                    <a:lnTo>
                      <a:pt x="2660" y="1"/>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70;p38">
                <a:extLst>
                  <a:ext uri="{FF2B5EF4-FFF2-40B4-BE49-F238E27FC236}">
                    <a16:creationId xmlns:a16="http://schemas.microsoft.com/office/drawing/2014/main" id="{1C1C2255-C725-C08E-4CFE-1B8398618435}"/>
                  </a:ext>
                </a:extLst>
              </p:cNvPr>
              <p:cNvSpPr/>
              <p:nvPr/>
            </p:nvSpPr>
            <p:spPr>
              <a:xfrm>
                <a:off x="1797625" y="2038525"/>
                <a:ext cx="378400" cy="877600"/>
              </a:xfrm>
              <a:custGeom>
                <a:avLst/>
                <a:gdLst/>
                <a:ahLst/>
                <a:cxnLst/>
                <a:rect l="l" t="t" r="r" b="b"/>
                <a:pathLst>
                  <a:path w="15136" h="35104" extrusionOk="0">
                    <a:moveTo>
                      <a:pt x="3948" y="0"/>
                    </a:moveTo>
                    <a:cubicBezTo>
                      <a:pt x="3948" y="0"/>
                      <a:pt x="898" y="2952"/>
                      <a:pt x="898" y="9545"/>
                    </a:cubicBezTo>
                    <a:cubicBezTo>
                      <a:pt x="898" y="16138"/>
                      <a:pt x="0" y="35103"/>
                      <a:pt x="0" y="35103"/>
                    </a:cubicBezTo>
                    <a:lnTo>
                      <a:pt x="4983" y="35103"/>
                    </a:lnTo>
                    <a:lnTo>
                      <a:pt x="7401" y="6930"/>
                    </a:lnTo>
                    <a:lnTo>
                      <a:pt x="9482" y="35103"/>
                    </a:lnTo>
                    <a:lnTo>
                      <a:pt x="15135" y="35103"/>
                    </a:lnTo>
                    <a:cubicBezTo>
                      <a:pt x="15135" y="35103"/>
                      <a:pt x="13902" y="16139"/>
                      <a:pt x="13902" y="9545"/>
                    </a:cubicBezTo>
                    <a:cubicBezTo>
                      <a:pt x="13902" y="2952"/>
                      <a:pt x="10851" y="0"/>
                      <a:pt x="10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71;p38">
                <a:extLst>
                  <a:ext uri="{FF2B5EF4-FFF2-40B4-BE49-F238E27FC236}">
                    <a16:creationId xmlns:a16="http://schemas.microsoft.com/office/drawing/2014/main" id="{5AED6604-3BE8-F013-4BDB-8BF676276EDE}"/>
                  </a:ext>
                </a:extLst>
              </p:cNvPr>
              <p:cNvSpPr/>
              <p:nvPr/>
            </p:nvSpPr>
            <p:spPr>
              <a:xfrm>
                <a:off x="1980600" y="2038525"/>
                <a:ext cx="11900" cy="176400"/>
              </a:xfrm>
              <a:custGeom>
                <a:avLst/>
                <a:gdLst/>
                <a:ahLst/>
                <a:cxnLst/>
                <a:rect l="l" t="t" r="r" b="b"/>
                <a:pathLst>
                  <a:path w="476" h="7056" fill="none" extrusionOk="0">
                    <a:moveTo>
                      <a:pt x="476" y="0"/>
                    </a:moveTo>
                    <a:lnTo>
                      <a:pt x="476" y="7055"/>
                    </a:lnTo>
                    <a:lnTo>
                      <a:pt x="0" y="6844"/>
                    </a:lnTo>
                  </a:path>
                </a:pathLst>
              </a:custGeom>
              <a:noFill/>
              <a:ln w="100" cap="rnd" cmpd="sng">
                <a:solidFill>
                  <a:srgbClr val="0B05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72;p38">
                <a:extLst>
                  <a:ext uri="{FF2B5EF4-FFF2-40B4-BE49-F238E27FC236}">
                    <a16:creationId xmlns:a16="http://schemas.microsoft.com/office/drawing/2014/main" id="{0C5A1BF5-F2B3-32C0-821D-5231591D030F}"/>
                  </a:ext>
                </a:extLst>
              </p:cNvPr>
              <p:cNvSpPr/>
              <p:nvPr/>
            </p:nvSpPr>
            <p:spPr>
              <a:xfrm>
                <a:off x="1965000" y="1613900"/>
                <a:ext cx="111550" cy="45525"/>
              </a:xfrm>
              <a:custGeom>
                <a:avLst/>
                <a:gdLst/>
                <a:ahLst/>
                <a:cxnLst/>
                <a:rect l="l" t="t" r="r" b="b"/>
                <a:pathLst>
                  <a:path w="4462" h="1821" extrusionOk="0">
                    <a:moveTo>
                      <a:pt x="1234" y="1"/>
                    </a:moveTo>
                    <a:cubicBezTo>
                      <a:pt x="1129" y="1"/>
                      <a:pt x="1023" y="10"/>
                      <a:pt x="917" y="32"/>
                    </a:cubicBezTo>
                    <a:cubicBezTo>
                      <a:pt x="550" y="107"/>
                      <a:pt x="200" y="361"/>
                      <a:pt x="101" y="719"/>
                    </a:cubicBezTo>
                    <a:cubicBezTo>
                      <a:pt x="1" y="1089"/>
                      <a:pt x="216" y="1443"/>
                      <a:pt x="555" y="1615"/>
                    </a:cubicBezTo>
                    <a:cubicBezTo>
                      <a:pt x="778" y="1728"/>
                      <a:pt x="1032" y="1768"/>
                      <a:pt x="1288" y="1768"/>
                    </a:cubicBezTo>
                    <a:cubicBezTo>
                      <a:pt x="1500" y="1768"/>
                      <a:pt x="1714" y="1740"/>
                      <a:pt x="1915" y="1705"/>
                    </a:cubicBezTo>
                    <a:cubicBezTo>
                      <a:pt x="2149" y="1664"/>
                      <a:pt x="2374" y="1594"/>
                      <a:pt x="2602" y="1528"/>
                    </a:cubicBezTo>
                    <a:cubicBezTo>
                      <a:pt x="2793" y="1473"/>
                      <a:pt x="2990" y="1421"/>
                      <a:pt x="3189" y="1421"/>
                    </a:cubicBezTo>
                    <a:cubicBezTo>
                      <a:pt x="3212" y="1421"/>
                      <a:pt x="3235" y="1421"/>
                      <a:pt x="3258" y="1423"/>
                    </a:cubicBezTo>
                    <a:cubicBezTo>
                      <a:pt x="3675" y="1447"/>
                      <a:pt x="3995" y="1750"/>
                      <a:pt x="4401" y="1821"/>
                    </a:cubicBezTo>
                    <a:cubicBezTo>
                      <a:pt x="4461" y="1248"/>
                      <a:pt x="4447" y="646"/>
                      <a:pt x="4406" y="94"/>
                    </a:cubicBezTo>
                    <a:lnTo>
                      <a:pt x="4406" y="94"/>
                    </a:lnTo>
                    <a:cubicBezTo>
                      <a:pt x="4146" y="130"/>
                      <a:pt x="3862" y="328"/>
                      <a:pt x="3637" y="390"/>
                    </a:cubicBezTo>
                    <a:cubicBezTo>
                      <a:pt x="3518" y="423"/>
                      <a:pt x="3399" y="436"/>
                      <a:pt x="3281" y="436"/>
                    </a:cubicBezTo>
                    <a:cubicBezTo>
                      <a:pt x="2934" y="436"/>
                      <a:pt x="2590" y="320"/>
                      <a:pt x="2267" y="215"/>
                    </a:cubicBezTo>
                    <a:cubicBezTo>
                      <a:pt x="1937" y="107"/>
                      <a:pt x="158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73;p38">
                <a:extLst>
                  <a:ext uri="{FF2B5EF4-FFF2-40B4-BE49-F238E27FC236}">
                    <a16:creationId xmlns:a16="http://schemas.microsoft.com/office/drawing/2014/main" id="{43F118C3-59AA-A5D4-3052-6B26C0AF9743}"/>
                  </a:ext>
                </a:extLst>
              </p:cNvPr>
              <p:cNvSpPr/>
              <p:nvPr/>
            </p:nvSpPr>
            <p:spPr>
              <a:xfrm>
                <a:off x="1978825" y="1628500"/>
                <a:ext cx="45050" cy="16675"/>
              </a:xfrm>
              <a:custGeom>
                <a:avLst/>
                <a:gdLst/>
                <a:ahLst/>
                <a:cxnLst/>
                <a:rect l="l" t="t" r="r" b="b"/>
                <a:pathLst>
                  <a:path w="1802" h="667" extrusionOk="0">
                    <a:moveTo>
                      <a:pt x="788" y="0"/>
                    </a:moveTo>
                    <a:cubicBezTo>
                      <a:pt x="558" y="0"/>
                      <a:pt x="295" y="61"/>
                      <a:pt x="1" y="228"/>
                    </a:cubicBezTo>
                    <a:cubicBezTo>
                      <a:pt x="1" y="228"/>
                      <a:pt x="365" y="666"/>
                      <a:pt x="1030" y="666"/>
                    </a:cubicBezTo>
                    <a:cubicBezTo>
                      <a:pt x="1254" y="666"/>
                      <a:pt x="1512" y="617"/>
                      <a:pt x="1802" y="484"/>
                    </a:cubicBezTo>
                    <a:cubicBezTo>
                      <a:pt x="1802" y="484"/>
                      <a:pt x="1431" y="0"/>
                      <a:pt x="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74;p38">
                <a:extLst>
                  <a:ext uri="{FF2B5EF4-FFF2-40B4-BE49-F238E27FC236}">
                    <a16:creationId xmlns:a16="http://schemas.microsoft.com/office/drawing/2014/main" id="{0AC6F425-5B1C-EAC5-2786-CDA0261487A7}"/>
                  </a:ext>
                </a:extLst>
              </p:cNvPr>
              <p:cNvSpPr/>
              <p:nvPr/>
            </p:nvSpPr>
            <p:spPr>
              <a:xfrm>
                <a:off x="1988725" y="1628475"/>
                <a:ext cx="22625" cy="16650"/>
              </a:xfrm>
              <a:custGeom>
                <a:avLst/>
                <a:gdLst/>
                <a:ahLst/>
                <a:cxnLst/>
                <a:rect l="l" t="t" r="r" b="b"/>
                <a:pathLst>
                  <a:path w="905" h="666" extrusionOk="0">
                    <a:moveTo>
                      <a:pt x="387" y="1"/>
                    </a:moveTo>
                    <a:cubicBezTo>
                      <a:pt x="320" y="1"/>
                      <a:pt x="254" y="6"/>
                      <a:pt x="188" y="17"/>
                    </a:cubicBezTo>
                    <a:cubicBezTo>
                      <a:pt x="30" y="159"/>
                      <a:pt x="0" y="394"/>
                      <a:pt x="117" y="571"/>
                    </a:cubicBezTo>
                    <a:cubicBezTo>
                      <a:pt x="282" y="633"/>
                      <a:pt x="457" y="666"/>
                      <a:pt x="633" y="666"/>
                    </a:cubicBezTo>
                    <a:cubicBezTo>
                      <a:pt x="673" y="666"/>
                      <a:pt x="712" y="664"/>
                      <a:pt x="752" y="661"/>
                    </a:cubicBezTo>
                    <a:cubicBezTo>
                      <a:pt x="849" y="579"/>
                      <a:pt x="905" y="460"/>
                      <a:pt x="905" y="334"/>
                    </a:cubicBezTo>
                    <a:cubicBezTo>
                      <a:pt x="905" y="240"/>
                      <a:pt x="873" y="149"/>
                      <a:pt x="815" y="75"/>
                    </a:cubicBezTo>
                    <a:cubicBezTo>
                      <a:pt x="677" y="26"/>
                      <a:pt x="532" y="1"/>
                      <a:pt x="387" y="1"/>
                    </a:cubicBez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75;p38">
                <a:extLst>
                  <a:ext uri="{FF2B5EF4-FFF2-40B4-BE49-F238E27FC236}">
                    <a16:creationId xmlns:a16="http://schemas.microsoft.com/office/drawing/2014/main" id="{B3F646CD-96B3-80BC-8C21-1670DE1C9E6D}"/>
                  </a:ext>
                </a:extLst>
              </p:cNvPr>
              <p:cNvSpPr/>
              <p:nvPr/>
            </p:nvSpPr>
            <p:spPr>
              <a:xfrm>
                <a:off x="1976200" y="1626625"/>
                <a:ext cx="49675" cy="15750"/>
              </a:xfrm>
              <a:custGeom>
                <a:avLst/>
                <a:gdLst/>
                <a:ahLst/>
                <a:cxnLst/>
                <a:rect l="l" t="t" r="r" b="b"/>
                <a:pathLst>
                  <a:path w="1987" h="630" extrusionOk="0">
                    <a:moveTo>
                      <a:pt x="878" y="0"/>
                    </a:moveTo>
                    <a:cubicBezTo>
                      <a:pt x="638" y="0"/>
                      <a:pt x="366" y="65"/>
                      <a:pt x="69" y="242"/>
                    </a:cubicBezTo>
                    <a:cubicBezTo>
                      <a:pt x="0" y="282"/>
                      <a:pt x="41" y="375"/>
                      <a:pt x="104" y="375"/>
                    </a:cubicBezTo>
                    <a:cubicBezTo>
                      <a:pt x="116" y="375"/>
                      <a:pt x="129" y="372"/>
                      <a:pt x="142" y="364"/>
                    </a:cubicBezTo>
                    <a:cubicBezTo>
                      <a:pt x="417" y="200"/>
                      <a:pt x="667" y="140"/>
                      <a:pt x="885" y="140"/>
                    </a:cubicBezTo>
                    <a:cubicBezTo>
                      <a:pt x="1473" y="140"/>
                      <a:pt x="1831" y="578"/>
                      <a:pt x="1852" y="603"/>
                    </a:cubicBezTo>
                    <a:cubicBezTo>
                      <a:pt x="1865" y="620"/>
                      <a:pt x="1885" y="629"/>
                      <a:pt x="1907" y="629"/>
                    </a:cubicBezTo>
                    <a:cubicBezTo>
                      <a:pt x="1923" y="629"/>
                      <a:pt x="1939" y="623"/>
                      <a:pt x="1951" y="614"/>
                    </a:cubicBezTo>
                    <a:cubicBezTo>
                      <a:pt x="1982" y="590"/>
                      <a:pt x="1987" y="545"/>
                      <a:pt x="1963" y="515"/>
                    </a:cubicBezTo>
                    <a:cubicBezTo>
                      <a:pt x="1957" y="508"/>
                      <a:pt x="1545"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76;p38">
                <a:extLst>
                  <a:ext uri="{FF2B5EF4-FFF2-40B4-BE49-F238E27FC236}">
                    <a16:creationId xmlns:a16="http://schemas.microsoft.com/office/drawing/2014/main" id="{F7A4B249-87AD-2CD4-4C8F-322A5894A231}"/>
                  </a:ext>
                </a:extLst>
              </p:cNvPr>
              <p:cNvSpPr/>
              <p:nvPr/>
            </p:nvSpPr>
            <p:spPr>
              <a:xfrm>
                <a:off x="2050250" y="1627825"/>
                <a:ext cx="24550" cy="16550"/>
              </a:xfrm>
              <a:custGeom>
                <a:avLst/>
                <a:gdLst/>
                <a:ahLst/>
                <a:cxnLst/>
                <a:rect l="l" t="t" r="r" b="b"/>
                <a:pathLst>
                  <a:path w="982" h="662" extrusionOk="0">
                    <a:moveTo>
                      <a:pt x="960" y="1"/>
                    </a:moveTo>
                    <a:cubicBezTo>
                      <a:pt x="676" y="8"/>
                      <a:pt x="345" y="112"/>
                      <a:pt x="1" y="421"/>
                    </a:cubicBezTo>
                    <a:cubicBezTo>
                      <a:pt x="1" y="421"/>
                      <a:pt x="310" y="662"/>
                      <a:pt x="787" y="662"/>
                    </a:cubicBezTo>
                    <a:cubicBezTo>
                      <a:pt x="849" y="662"/>
                      <a:pt x="914" y="658"/>
                      <a:pt x="982" y="648"/>
                    </a:cubicBezTo>
                    <a:cubicBezTo>
                      <a:pt x="982" y="432"/>
                      <a:pt x="973" y="216"/>
                      <a:pt x="9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77;p38">
                <a:extLst>
                  <a:ext uri="{FF2B5EF4-FFF2-40B4-BE49-F238E27FC236}">
                    <a16:creationId xmlns:a16="http://schemas.microsoft.com/office/drawing/2014/main" id="{AF4EBF53-E7F6-AA12-F6F2-E684F0A07B59}"/>
                  </a:ext>
                </a:extLst>
              </p:cNvPr>
              <p:cNvSpPr/>
              <p:nvPr/>
            </p:nvSpPr>
            <p:spPr>
              <a:xfrm>
                <a:off x="2060275" y="1627900"/>
                <a:ext cx="14525" cy="16425"/>
              </a:xfrm>
              <a:custGeom>
                <a:avLst/>
                <a:gdLst/>
                <a:ahLst/>
                <a:cxnLst/>
                <a:rect l="l" t="t" r="r" b="b"/>
                <a:pathLst>
                  <a:path w="581" h="657" extrusionOk="0">
                    <a:moveTo>
                      <a:pt x="559" y="0"/>
                    </a:moveTo>
                    <a:cubicBezTo>
                      <a:pt x="410" y="2"/>
                      <a:pt x="263" y="31"/>
                      <a:pt x="124" y="86"/>
                    </a:cubicBezTo>
                    <a:cubicBezTo>
                      <a:pt x="0" y="257"/>
                      <a:pt x="22" y="495"/>
                      <a:pt x="175" y="642"/>
                    </a:cubicBezTo>
                    <a:cubicBezTo>
                      <a:pt x="241" y="651"/>
                      <a:pt x="309" y="656"/>
                      <a:pt x="377" y="656"/>
                    </a:cubicBezTo>
                    <a:cubicBezTo>
                      <a:pt x="445" y="656"/>
                      <a:pt x="513" y="651"/>
                      <a:pt x="581" y="642"/>
                    </a:cubicBezTo>
                    <a:cubicBezTo>
                      <a:pt x="581" y="427"/>
                      <a:pt x="572" y="212"/>
                      <a:pt x="559" y="0"/>
                    </a:cubicBez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78;p38">
                <a:extLst>
                  <a:ext uri="{FF2B5EF4-FFF2-40B4-BE49-F238E27FC236}">
                    <a16:creationId xmlns:a16="http://schemas.microsoft.com/office/drawing/2014/main" id="{0F8B5EF4-C5AB-3002-109B-E10EC89D81EF}"/>
                  </a:ext>
                </a:extLst>
              </p:cNvPr>
              <p:cNvSpPr/>
              <p:nvPr/>
            </p:nvSpPr>
            <p:spPr>
              <a:xfrm>
                <a:off x="2047700" y="1626100"/>
                <a:ext cx="26650" cy="14075"/>
              </a:xfrm>
              <a:custGeom>
                <a:avLst/>
                <a:gdLst/>
                <a:ahLst/>
                <a:cxnLst/>
                <a:rect l="l" t="t" r="r" b="b"/>
                <a:pathLst>
                  <a:path w="1066" h="563" extrusionOk="0">
                    <a:moveTo>
                      <a:pt x="1058" y="0"/>
                    </a:moveTo>
                    <a:cubicBezTo>
                      <a:pt x="755" y="3"/>
                      <a:pt x="406" y="110"/>
                      <a:pt x="54" y="439"/>
                    </a:cubicBezTo>
                    <a:cubicBezTo>
                      <a:pt x="1" y="489"/>
                      <a:pt x="48" y="563"/>
                      <a:pt x="103" y="563"/>
                    </a:cubicBezTo>
                    <a:cubicBezTo>
                      <a:pt x="119" y="563"/>
                      <a:pt x="136" y="557"/>
                      <a:pt x="151" y="543"/>
                    </a:cubicBezTo>
                    <a:cubicBezTo>
                      <a:pt x="476" y="238"/>
                      <a:pt x="793" y="140"/>
                      <a:pt x="1066" y="137"/>
                    </a:cubicBezTo>
                    <a:cubicBezTo>
                      <a:pt x="1064" y="90"/>
                      <a:pt x="1060" y="45"/>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79;p38">
              <a:extLst>
                <a:ext uri="{FF2B5EF4-FFF2-40B4-BE49-F238E27FC236}">
                  <a16:creationId xmlns:a16="http://schemas.microsoft.com/office/drawing/2014/main" id="{2581E10E-8E66-593D-FFC5-0F56D8903C49}"/>
                </a:ext>
              </a:extLst>
            </p:cNvPr>
            <p:cNvGrpSpPr/>
            <p:nvPr/>
          </p:nvGrpSpPr>
          <p:grpSpPr>
            <a:xfrm>
              <a:off x="6330030" y="1194187"/>
              <a:ext cx="1994594" cy="2033060"/>
              <a:chOff x="6273281" y="1194187"/>
              <a:chExt cx="1994594" cy="2033060"/>
            </a:xfrm>
          </p:grpSpPr>
          <p:grpSp>
            <p:nvGrpSpPr>
              <p:cNvPr id="7" name="Google Shape;480;p38">
                <a:extLst>
                  <a:ext uri="{FF2B5EF4-FFF2-40B4-BE49-F238E27FC236}">
                    <a16:creationId xmlns:a16="http://schemas.microsoft.com/office/drawing/2014/main" id="{A0EEAB98-C642-A6CD-7322-48556B66A7FE}"/>
                  </a:ext>
                </a:extLst>
              </p:cNvPr>
              <p:cNvGrpSpPr/>
              <p:nvPr/>
            </p:nvGrpSpPr>
            <p:grpSpPr>
              <a:xfrm rot="-528594" flipH="1">
                <a:off x="6701409" y="1291976"/>
                <a:ext cx="1418532" cy="1837481"/>
                <a:chOff x="2058425" y="300850"/>
                <a:chExt cx="969900" cy="1256350"/>
              </a:xfrm>
            </p:grpSpPr>
            <p:sp>
              <p:nvSpPr>
                <p:cNvPr id="16" name="Google Shape;481;p38">
                  <a:extLst>
                    <a:ext uri="{FF2B5EF4-FFF2-40B4-BE49-F238E27FC236}">
                      <a16:creationId xmlns:a16="http://schemas.microsoft.com/office/drawing/2014/main" id="{2AB9D869-9DC0-287A-0C05-40EEC5C48A26}"/>
                    </a:ext>
                  </a:extLst>
                </p:cNvPr>
                <p:cNvSpPr/>
                <p:nvPr/>
              </p:nvSpPr>
              <p:spPr>
                <a:xfrm>
                  <a:off x="2058425" y="300850"/>
                  <a:ext cx="878775" cy="978750"/>
                </a:xfrm>
                <a:custGeom>
                  <a:avLst/>
                  <a:gdLst/>
                  <a:ahLst/>
                  <a:cxnLst/>
                  <a:rect l="l" t="t" r="r" b="b"/>
                  <a:pathLst>
                    <a:path w="35151" h="39150" extrusionOk="0">
                      <a:moveTo>
                        <a:pt x="18585" y="1"/>
                      </a:moveTo>
                      <a:cubicBezTo>
                        <a:pt x="16333" y="1"/>
                        <a:pt x="14042" y="465"/>
                        <a:pt x="11846" y="1450"/>
                      </a:cubicBezTo>
                      <a:cubicBezTo>
                        <a:pt x="3781" y="5066"/>
                        <a:pt x="0" y="14558"/>
                        <a:pt x="3363" y="22734"/>
                      </a:cubicBezTo>
                      <a:cubicBezTo>
                        <a:pt x="4312" y="25042"/>
                        <a:pt x="5725" y="27016"/>
                        <a:pt x="7448" y="28596"/>
                      </a:cubicBezTo>
                      <a:cubicBezTo>
                        <a:pt x="10264" y="31177"/>
                        <a:pt x="14819" y="32258"/>
                        <a:pt x="16571" y="36421"/>
                      </a:cubicBezTo>
                      <a:lnTo>
                        <a:pt x="16754" y="36855"/>
                      </a:lnTo>
                      <a:cubicBezTo>
                        <a:pt x="17336" y="38237"/>
                        <a:pt x="18443" y="39150"/>
                        <a:pt x="19419" y="39150"/>
                      </a:cubicBezTo>
                      <a:cubicBezTo>
                        <a:pt x="19611" y="39150"/>
                        <a:pt x="19799" y="39114"/>
                        <a:pt x="19977" y="39039"/>
                      </a:cubicBezTo>
                      <a:lnTo>
                        <a:pt x="33763" y="33236"/>
                      </a:lnTo>
                      <a:cubicBezTo>
                        <a:pt x="34840" y="32783"/>
                        <a:pt x="35151" y="31059"/>
                        <a:pt x="34454" y="29405"/>
                      </a:cubicBezTo>
                      <a:lnTo>
                        <a:pt x="34271" y="28969"/>
                      </a:lnTo>
                      <a:cubicBezTo>
                        <a:pt x="32552" y="24886"/>
                        <a:pt x="34875" y="20935"/>
                        <a:pt x="35043" y="17193"/>
                      </a:cubicBezTo>
                      <a:cubicBezTo>
                        <a:pt x="35151" y="14829"/>
                        <a:pt x="34748" y="12407"/>
                        <a:pt x="33769" y="10083"/>
                      </a:cubicBezTo>
                      <a:cubicBezTo>
                        <a:pt x="31119" y="3787"/>
                        <a:pt x="25013" y="1"/>
                        <a:pt x="18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2;p38">
                  <a:extLst>
                    <a:ext uri="{FF2B5EF4-FFF2-40B4-BE49-F238E27FC236}">
                      <a16:creationId xmlns:a16="http://schemas.microsoft.com/office/drawing/2014/main" id="{0C990BA6-CEEB-CF3F-F575-81673DC492A8}"/>
                    </a:ext>
                  </a:extLst>
                </p:cNvPr>
                <p:cNvSpPr/>
                <p:nvPr/>
              </p:nvSpPr>
              <p:spPr>
                <a:xfrm>
                  <a:off x="2528125" y="1131650"/>
                  <a:ext cx="438175" cy="226000"/>
                </a:xfrm>
                <a:custGeom>
                  <a:avLst/>
                  <a:gdLst/>
                  <a:ahLst/>
                  <a:cxnLst/>
                  <a:rect l="l" t="t" r="r" b="b"/>
                  <a:pathLst>
                    <a:path w="17527" h="9040" extrusionOk="0">
                      <a:moveTo>
                        <a:pt x="16660" y="0"/>
                      </a:moveTo>
                      <a:cubicBezTo>
                        <a:pt x="16657" y="0"/>
                        <a:pt x="16653" y="1"/>
                        <a:pt x="16650" y="3"/>
                      </a:cubicBezTo>
                      <a:lnTo>
                        <a:pt x="21" y="7002"/>
                      </a:lnTo>
                      <a:cubicBezTo>
                        <a:pt x="8" y="7008"/>
                        <a:pt x="1" y="7024"/>
                        <a:pt x="7" y="7038"/>
                      </a:cubicBezTo>
                      <a:lnTo>
                        <a:pt x="843" y="9023"/>
                      </a:lnTo>
                      <a:cubicBezTo>
                        <a:pt x="847" y="9034"/>
                        <a:pt x="857" y="9040"/>
                        <a:pt x="867" y="9040"/>
                      </a:cubicBezTo>
                      <a:cubicBezTo>
                        <a:pt x="871" y="9040"/>
                        <a:pt x="874" y="9039"/>
                        <a:pt x="878" y="9037"/>
                      </a:cubicBezTo>
                      <a:lnTo>
                        <a:pt x="17506" y="2037"/>
                      </a:lnTo>
                      <a:cubicBezTo>
                        <a:pt x="17521" y="2031"/>
                        <a:pt x="17527" y="2016"/>
                        <a:pt x="17521" y="2002"/>
                      </a:cubicBezTo>
                      <a:lnTo>
                        <a:pt x="16685" y="17"/>
                      </a:lnTo>
                      <a:cubicBezTo>
                        <a:pt x="16681" y="7"/>
                        <a:pt x="16671" y="0"/>
                        <a:pt x="16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3;p38">
                  <a:extLst>
                    <a:ext uri="{FF2B5EF4-FFF2-40B4-BE49-F238E27FC236}">
                      <a16:creationId xmlns:a16="http://schemas.microsoft.com/office/drawing/2014/main" id="{E9EF400C-D490-B1C0-1DFB-208997CF2C1F}"/>
                    </a:ext>
                  </a:extLst>
                </p:cNvPr>
                <p:cNvSpPr/>
                <p:nvPr/>
              </p:nvSpPr>
              <p:spPr>
                <a:xfrm>
                  <a:off x="2560375" y="1196675"/>
                  <a:ext cx="438150" cy="226000"/>
                </a:xfrm>
                <a:custGeom>
                  <a:avLst/>
                  <a:gdLst/>
                  <a:ahLst/>
                  <a:cxnLst/>
                  <a:rect l="l" t="t" r="r" b="b"/>
                  <a:pathLst>
                    <a:path w="17526" h="9040" extrusionOk="0">
                      <a:moveTo>
                        <a:pt x="16659" y="1"/>
                      </a:moveTo>
                      <a:cubicBezTo>
                        <a:pt x="16656" y="1"/>
                        <a:pt x="16652" y="1"/>
                        <a:pt x="16649" y="3"/>
                      </a:cubicBezTo>
                      <a:lnTo>
                        <a:pt x="20" y="7003"/>
                      </a:lnTo>
                      <a:cubicBezTo>
                        <a:pt x="7" y="7009"/>
                        <a:pt x="0" y="7024"/>
                        <a:pt x="6" y="7039"/>
                      </a:cubicBezTo>
                      <a:lnTo>
                        <a:pt x="843" y="9023"/>
                      </a:lnTo>
                      <a:cubicBezTo>
                        <a:pt x="846" y="9033"/>
                        <a:pt x="857" y="9040"/>
                        <a:pt x="867" y="9040"/>
                      </a:cubicBezTo>
                      <a:cubicBezTo>
                        <a:pt x="871" y="9040"/>
                        <a:pt x="874" y="9039"/>
                        <a:pt x="877" y="9038"/>
                      </a:cubicBezTo>
                      <a:lnTo>
                        <a:pt x="17506" y="2038"/>
                      </a:lnTo>
                      <a:cubicBezTo>
                        <a:pt x="17520" y="2032"/>
                        <a:pt x="17526" y="2016"/>
                        <a:pt x="17520" y="2002"/>
                      </a:cubicBezTo>
                      <a:lnTo>
                        <a:pt x="16685" y="17"/>
                      </a:lnTo>
                      <a:cubicBezTo>
                        <a:pt x="16680" y="7"/>
                        <a:pt x="16670" y="1"/>
                        <a:pt x="16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4;p38">
                  <a:extLst>
                    <a:ext uri="{FF2B5EF4-FFF2-40B4-BE49-F238E27FC236}">
                      <a16:creationId xmlns:a16="http://schemas.microsoft.com/office/drawing/2014/main" id="{B1620FF4-4B8A-1FE2-9F57-BEF3C67C40CA}"/>
                    </a:ext>
                  </a:extLst>
                </p:cNvPr>
                <p:cNvSpPr/>
                <p:nvPr/>
              </p:nvSpPr>
              <p:spPr>
                <a:xfrm>
                  <a:off x="2590175" y="1267450"/>
                  <a:ext cx="438150" cy="226000"/>
                </a:xfrm>
                <a:custGeom>
                  <a:avLst/>
                  <a:gdLst/>
                  <a:ahLst/>
                  <a:cxnLst/>
                  <a:rect l="l" t="t" r="r" b="b"/>
                  <a:pathLst>
                    <a:path w="17526" h="9040" extrusionOk="0">
                      <a:moveTo>
                        <a:pt x="16659" y="0"/>
                      </a:moveTo>
                      <a:cubicBezTo>
                        <a:pt x="16655" y="0"/>
                        <a:pt x="16652" y="1"/>
                        <a:pt x="16648" y="3"/>
                      </a:cubicBezTo>
                      <a:lnTo>
                        <a:pt x="21" y="7002"/>
                      </a:lnTo>
                      <a:cubicBezTo>
                        <a:pt x="7" y="7008"/>
                        <a:pt x="1" y="7024"/>
                        <a:pt x="5" y="7038"/>
                      </a:cubicBezTo>
                      <a:lnTo>
                        <a:pt x="842" y="9023"/>
                      </a:lnTo>
                      <a:cubicBezTo>
                        <a:pt x="846" y="9034"/>
                        <a:pt x="856" y="9040"/>
                        <a:pt x="866" y="9040"/>
                      </a:cubicBezTo>
                      <a:cubicBezTo>
                        <a:pt x="870" y="9040"/>
                        <a:pt x="873" y="9039"/>
                        <a:pt x="877" y="9037"/>
                      </a:cubicBezTo>
                      <a:lnTo>
                        <a:pt x="17505" y="2038"/>
                      </a:lnTo>
                      <a:cubicBezTo>
                        <a:pt x="17519" y="2032"/>
                        <a:pt x="17525" y="2016"/>
                        <a:pt x="17519" y="2002"/>
                      </a:cubicBezTo>
                      <a:lnTo>
                        <a:pt x="16684" y="17"/>
                      </a:lnTo>
                      <a:cubicBezTo>
                        <a:pt x="16679" y="7"/>
                        <a:pt x="16670" y="0"/>
                        <a:pt x="16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5;p38">
                  <a:extLst>
                    <a:ext uri="{FF2B5EF4-FFF2-40B4-BE49-F238E27FC236}">
                      <a16:creationId xmlns:a16="http://schemas.microsoft.com/office/drawing/2014/main" id="{B429DBB7-CAEE-B275-B51F-C8A997C6608D}"/>
                    </a:ext>
                  </a:extLst>
                </p:cNvPr>
                <p:cNvSpPr/>
                <p:nvPr/>
              </p:nvSpPr>
              <p:spPr>
                <a:xfrm>
                  <a:off x="2655900" y="1352725"/>
                  <a:ext cx="338225" cy="204475"/>
                </a:xfrm>
                <a:custGeom>
                  <a:avLst/>
                  <a:gdLst/>
                  <a:ahLst/>
                  <a:cxnLst/>
                  <a:rect l="l" t="t" r="r" b="b"/>
                  <a:pathLst>
                    <a:path w="13529" h="8179" extrusionOk="0">
                      <a:moveTo>
                        <a:pt x="13297" y="1"/>
                      </a:moveTo>
                      <a:lnTo>
                        <a:pt x="0" y="5599"/>
                      </a:lnTo>
                      <a:cubicBezTo>
                        <a:pt x="1452" y="7239"/>
                        <a:pt x="3557" y="8179"/>
                        <a:pt x="5734" y="8179"/>
                      </a:cubicBezTo>
                      <a:cubicBezTo>
                        <a:pt x="6713" y="8179"/>
                        <a:pt x="7708" y="7988"/>
                        <a:pt x="8664" y="7586"/>
                      </a:cubicBezTo>
                      <a:cubicBezTo>
                        <a:pt x="11744" y="6290"/>
                        <a:pt x="13528" y="3170"/>
                        <a:pt x="1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6;p38">
                  <a:extLst>
                    <a:ext uri="{FF2B5EF4-FFF2-40B4-BE49-F238E27FC236}">
                      <a16:creationId xmlns:a16="http://schemas.microsoft.com/office/drawing/2014/main" id="{22109F30-268F-7A6D-607D-B12873A8AA8A}"/>
                    </a:ext>
                  </a:extLst>
                </p:cNvPr>
                <p:cNvSpPr/>
                <p:nvPr/>
              </p:nvSpPr>
              <p:spPr>
                <a:xfrm>
                  <a:off x="2338925" y="672150"/>
                  <a:ext cx="475550" cy="573025"/>
                </a:xfrm>
                <a:custGeom>
                  <a:avLst/>
                  <a:gdLst/>
                  <a:ahLst/>
                  <a:cxnLst/>
                  <a:rect l="l" t="t" r="r" b="b"/>
                  <a:pathLst>
                    <a:path w="19022" h="22921" extrusionOk="0">
                      <a:moveTo>
                        <a:pt x="10839" y="315"/>
                      </a:moveTo>
                      <a:cubicBezTo>
                        <a:pt x="10843" y="315"/>
                        <a:pt x="10847" y="315"/>
                        <a:pt x="10851" y="315"/>
                      </a:cubicBezTo>
                      <a:cubicBezTo>
                        <a:pt x="11161" y="326"/>
                        <a:pt x="11382" y="692"/>
                        <a:pt x="11514" y="930"/>
                      </a:cubicBezTo>
                      <a:cubicBezTo>
                        <a:pt x="11691" y="1249"/>
                        <a:pt x="11848" y="1580"/>
                        <a:pt x="11983" y="1919"/>
                      </a:cubicBezTo>
                      <a:cubicBezTo>
                        <a:pt x="12816" y="4003"/>
                        <a:pt x="12883" y="6519"/>
                        <a:pt x="12053" y="8650"/>
                      </a:cubicBezTo>
                      <a:cubicBezTo>
                        <a:pt x="11479" y="7989"/>
                        <a:pt x="11022" y="7215"/>
                        <a:pt x="10694" y="6423"/>
                      </a:cubicBezTo>
                      <a:cubicBezTo>
                        <a:pt x="10149" y="5106"/>
                        <a:pt x="9930" y="3652"/>
                        <a:pt x="10091" y="2236"/>
                      </a:cubicBezTo>
                      <a:cubicBezTo>
                        <a:pt x="10130" y="1891"/>
                        <a:pt x="10190" y="1550"/>
                        <a:pt x="10274" y="1213"/>
                      </a:cubicBezTo>
                      <a:cubicBezTo>
                        <a:pt x="10345" y="929"/>
                        <a:pt x="10453" y="315"/>
                        <a:pt x="10839" y="315"/>
                      </a:cubicBezTo>
                      <a:close/>
                      <a:moveTo>
                        <a:pt x="16223" y="252"/>
                      </a:moveTo>
                      <a:cubicBezTo>
                        <a:pt x="16564" y="252"/>
                        <a:pt x="16835" y="701"/>
                        <a:pt x="17001" y="955"/>
                      </a:cubicBezTo>
                      <a:cubicBezTo>
                        <a:pt x="17226" y="1299"/>
                        <a:pt x="17404" y="1678"/>
                        <a:pt x="17540" y="2066"/>
                      </a:cubicBezTo>
                      <a:lnTo>
                        <a:pt x="17540" y="2067"/>
                      </a:lnTo>
                      <a:cubicBezTo>
                        <a:pt x="17821" y="2865"/>
                        <a:pt x="17920" y="3719"/>
                        <a:pt x="17949" y="4561"/>
                      </a:cubicBezTo>
                      <a:cubicBezTo>
                        <a:pt x="17998" y="6057"/>
                        <a:pt x="17973" y="7825"/>
                        <a:pt x="17054" y="9086"/>
                      </a:cubicBezTo>
                      <a:cubicBezTo>
                        <a:pt x="16692" y="9583"/>
                        <a:pt x="16187" y="10000"/>
                        <a:pt x="15597" y="10189"/>
                      </a:cubicBezTo>
                      <a:cubicBezTo>
                        <a:pt x="15559" y="10006"/>
                        <a:pt x="15517" y="9826"/>
                        <a:pt x="15483" y="9643"/>
                      </a:cubicBezTo>
                      <a:cubicBezTo>
                        <a:pt x="15170" y="8002"/>
                        <a:pt x="14974" y="6332"/>
                        <a:pt x="14924" y="4661"/>
                      </a:cubicBezTo>
                      <a:cubicBezTo>
                        <a:pt x="14901" y="3905"/>
                        <a:pt x="14921" y="3141"/>
                        <a:pt x="15057" y="2395"/>
                      </a:cubicBezTo>
                      <a:cubicBezTo>
                        <a:pt x="15123" y="2017"/>
                        <a:pt x="15227" y="1648"/>
                        <a:pt x="15366" y="1290"/>
                      </a:cubicBezTo>
                      <a:cubicBezTo>
                        <a:pt x="15501" y="948"/>
                        <a:pt x="15679" y="481"/>
                        <a:pt x="16028" y="302"/>
                      </a:cubicBezTo>
                      <a:cubicBezTo>
                        <a:pt x="16095" y="268"/>
                        <a:pt x="16160" y="252"/>
                        <a:pt x="16223" y="252"/>
                      </a:cubicBezTo>
                      <a:close/>
                      <a:moveTo>
                        <a:pt x="2276" y="4903"/>
                      </a:moveTo>
                      <a:cubicBezTo>
                        <a:pt x="2819" y="4903"/>
                        <a:pt x="3381" y="5183"/>
                        <a:pt x="3811" y="5462"/>
                      </a:cubicBezTo>
                      <a:cubicBezTo>
                        <a:pt x="4442" y="5872"/>
                        <a:pt x="4997" y="6418"/>
                        <a:pt x="5518" y="6957"/>
                      </a:cubicBezTo>
                      <a:cubicBezTo>
                        <a:pt x="6909" y="8394"/>
                        <a:pt x="8042" y="10060"/>
                        <a:pt x="8870" y="11881"/>
                      </a:cubicBezTo>
                      <a:cubicBezTo>
                        <a:pt x="8543" y="11957"/>
                        <a:pt x="8209" y="11995"/>
                        <a:pt x="7874" y="11995"/>
                      </a:cubicBezTo>
                      <a:cubicBezTo>
                        <a:pt x="7760" y="11995"/>
                        <a:pt x="7646" y="11990"/>
                        <a:pt x="7532" y="11981"/>
                      </a:cubicBezTo>
                      <a:cubicBezTo>
                        <a:pt x="6103" y="11874"/>
                        <a:pt x="4738" y="11229"/>
                        <a:pt x="3611" y="10366"/>
                      </a:cubicBezTo>
                      <a:cubicBezTo>
                        <a:pt x="2425" y="9458"/>
                        <a:pt x="1181" y="8131"/>
                        <a:pt x="1021" y="6572"/>
                      </a:cubicBezTo>
                      <a:cubicBezTo>
                        <a:pt x="955" y="5931"/>
                        <a:pt x="1155" y="5212"/>
                        <a:pt x="1820" y="4978"/>
                      </a:cubicBezTo>
                      <a:cubicBezTo>
                        <a:pt x="1968" y="4926"/>
                        <a:pt x="2121" y="4903"/>
                        <a:pt x="2276" y="4903"/>
                      </a:cubicBezTo>
                      <a:close/>
                      <a:moveTo>
                        <a:pt x="10864" y="1"/>
                      </a:moveTo>
                      <a:cubicBezTo>
                        <a:pt x="10817" y="1"/>
                        <a:pt x="10769" y="5"/>
                        <a:pt x="10720" y="15"/>
                      </a:cubicBezTo>
                      <a:cubicBezTo>
                        <a:pt x="10386" y="84"/>
                        <a:pt x="10214" y="398"/>
                        <a:pt x="10116" y="694"/>
                      </a:cubicBezTo>
                      <a:cubicBezTo>
                        <a:pt x="10003" y="1048"/>
                        <a:pt x="9916" y="1410"/>
                        <a:pt x="9855" y="1777"/>
                      </a:cubicBezTo>
                      <a:cubicBezTo>
                        <a:pt x="9728" y="2538"/>
                        <a:pt x="9705" y="3312"/>
                        <a:pt x="9787" y="4081"/>
                      </a:cubicBezTo>
                      <a:cubicBezTo>
                        <a:pt x="9947" y="5615"/>
                        <a:pt x="10512" y="7111"/>
                        <a:pt x="11426" y="8355"/>
                      </a:cubicBezTo>
                      <a:cubicBezTo>
                        <a:pt x="11577" y="8560"/>
                        <a:pt x="11743" y="8768"/>
                        <a:pt x="11922" y="8970"/>
                      </a:cubicBezTo>
                      <a:cubicBezTo>
                        <a:pt x="11725" y="9421"/>
                        <a:pt x="11483" y="9851"/>
                        <a:pt x="11200" y="10255"/>
                      </a:cubicBezTo>
                      <a:cubicBezTo>
                        <a:pt x="10768" y="10866"/>
                        <a:pt x="10211" y="11374"/>
                        <a:pt x="9519" y="11675"/>
                      </a:cubicBezTo>
                      <a:cubicBezTo>
                        <a:pt x="9427" y="11716"/>
                        <a:pt x="9330" y="11744"/>
                        <a:pt x="9236" y="11776"/>
                      </a:cubicBezTo>
                      <a:cubicBezTo>
                        <a:pt x="8258" y="9595"/>
                        <a:pt x="6849" y="7612"/>
                        <a:pt x="5082" y="5994"/>
                      </a:cubicBezTo>
                      <a:cubicBezTo>
                        <a:pt x="4493" y="5455"/>
                        <a:pt x="3863" y="4941"/>
                        <a:pt x="3097" y="4680"/>
                      </a:cubicBezTo>
                      <a:cubicBezTo>
                        <a:pt x="2830" y="4589"/>
                        <a:pt x="2545" y="4533"/>
                        <a:pt x="2264" y="4533"/>
                      </a:cubicBezTo>
                      <a:cubicBezTo>
                        <a:pt x="1874" y="4533"/>
                        <a:pt x="1494" y="4642"/>
                        <a:pt x="1187" y="4921"/>
                      </a:cubicBezTo>
                      <a:cubicBezTo>
                        <a:pt x="0" y="6001"/>
                        <a:pt x="911" y="7951"/>
                        <a:pt x="1678" y="8982"/>
                      </a:cubicBezTo>
                      <a:cubicBezTo>
                        <a:pt x="2653" y="10293"/>
                        <a:pt x="4083" y="11348"/>
                        <a:pt x="5607" y="11930"/>
                      </a:cubicBezTo>
                      <a:cubicBezTo>
                        <a:pt x="6331" y="12206"/>
                        <a:pt x="7126" y="12383"/>
                        <a:pt x="7912" y="12383"/>
                      </a:cubicBezTo>
                      <a:cubicBezTo>
                        <a:pt x="8289" y="12383"/>
                        <a:pt x="8664" y="12342"/>
                        <a:pt x="9028" y="12253"/>
                      </a:cubicBezTo>
                      <a:cubicBezTo>
                        <a:pt x="9111" y="12446"/>
                        <a:pt x="9200" y="12639"/>
                        <a:pt x="9276" y="12837"/>
                      </a:cubicBezTo>
                      <a:cubicBezTo>
                        <a:pt x="9840" y="14290"/>
                        <a:pt x="10204" y="15812"/>
                        <a:pt x="10358" y="17363"/>
                      </a:cubicBezTo>
                      <a:cubicBezTo>
                        <a:pt x="10487" y="18682"/>
                        <a:pt x="10457" y="20108"/>
                        <a:pt x="9842" y="21315"/>
                      </a:cubicBezTo>
                      <a:cubicBezTo>
                        <a:pt x="9554" y="21880"/>
                        <a:pt x="9134" y="22358"/>
                        <a:pt x="8573" y="22662"/>
                      </a:cubicBezTo>
                      <a:cubicBezTo>
                        <a:pt x="8445" y="22731"/>
                        <a:pt x="8500" y="22920"/>
                        <a:pt x="8616" y="22920"/>
                      </a:cubicBezTo>
                      <a:cubicBezTo>
                        <a:pt x="8634" y="22920"/>
                        <a:pt x="8654" y="22916"/>
                        <a:pt x="8674" y="22905"/>
                      </a:cubicBezTo>
                      <a:cubicBezTo>
                        <a:pt x="9955" y="22258"/>
                        <a:pt x="10517" y="20891"/>
                        <a:pt x="10691" y="19533"/>
                      </a:cubicBezTo>
                      <a:cubicBezTo>
                        <a:pt x="10894" y="17946"/>
                        <a:pt x="10650" y="16283"/>
                        <a:pt x="10265" y="14743"/>
                      </a:cubicBezTo>
                      <a:cubicBezTo>
                        <a:pt x="10041" y="13856"/>
                        <a:pt x="9751" y="12987"/>
                        <a:pt x="9395" y="12146"/>
                      </a:cubicBezTo>
                      <a:cubicBezTo>
                        <a:pt x="9594" y="12078"/>
                        <a:pt x="9787" y="11993"/>
                        <a:pt x="9972" y="11894"/>
                      </a:cubicBezTo>
                      <a:cubicBezTo>
                        <a:pt x="11005" y="11327"/>
                        <a:pt x="11714" y="10332"/>
                        <a:pt x="12186" y="9253"/>
                      </a:cubicBezTo>
                      <a:cubicBezTo>
                        <a:pt x="12935" y="10015"/>
                        <a:pt x="13875" y="10632"/>
                        <a:pt x="14939" y="10632"/>
                      </a:cubicBezTo>
                      <a:cubicBezTo>
                        <a:pt x="14960" y="10632"/>
                        <a:pt x="14981" y="10632"/>
                        <a:pt x="15002" y="10631"/>
                      </a:cubicBezTo>
                      <a:cubicBezTo>
                        <a:pt x="15145" y="10626"/>
                        <a:pt x="15286" y="10611"/>
                        <a:pt x="15425" y="10583"/>
                      </a:cubicBezTo>
                      <a:cubicBezTo>
                        <a:pt x="15887" y="12720"/>
                        <a:pt x="16551" y="14807"/>
                        <a:pt x="17407" y="16818"/>
                      </a:cubicBezTo>
                      <a:cubicBezTo>
                        <a:pt x="17763" y="17654"/>
                        <a:pt x="18133" y="18506"/>
                        <a:pt x="18563" y="19304"/>
                      </a:cubicBezTo>
                      <a:cubicBezTo>
                        <a:pt x="18606" y="19383"/>
                        <a:pt x="18680" y="19417"/>
                        <a:pt x="18752" y="19417"/>
                      </a:cubicBezTo>
                      <a:cubicBezTo>
                        <a:pt x="18889" y="19417"/>
                        <a:pt x="19022" y="19298"/>
                        <a:pt x="18940" y="19146"/>
                      </a:cubicBezTo>
                      <a:cubicBezTo>
                        <a:pt x="18541" y="18405"/>
                        <a:pt x="18135" y="17679"/>
                        <a:pt x="17785" y="16912"/>
                      </a:cubicBezTo>
                      <a:cubicBezTo>
                        <a:pt x="17432" y="16135"/>
                        <a:pt x="17103" y="15346"/>
                        <a:pt x="16816" y="14543"/>
                      </a:cubicBezTo>
                      <a:cubicBezTo>
                        <a:pt x="16349" y="13230"/>
                        <a:pt x="15967" y="11888"/>
                        <a:pt x="15669" y="10526"/>
                      </a:cubicBezTo>
                      <a:cubicBezTo>
                        <a:pt x="16966" y="10150"/>
                        <a:pt x="17794" y="8800"/>
                        <a:pt x="18076" y="7518"/>
                      </a:cubicBezTo>
                      <a:cubicBezTo>
                        <a:pt x="18256" y="6702"/>
                        <a:pt x="18282" y="5854"/>
                        <a:pt x="18280" y="5020"/>
                      </a:cubicBezTo>
                      <a:cubicBezTo>
                        <a:pt x="18278" y="4113"/>
                        <a:pt x="18201" y="3201"/>
                        <a:pt x="17954" y="2325"/>
                      </a:cubicBezTo>
                      <a:cubicBezTo>
                        <a:pt x="17836" y="1908"/>
                        <a:pt x="17678" y="1497"/>
                        <a:pt x="17458" y="1122"/>
                      </a:cubicBezTo>
                      <a:cubicBezTo>
                        <a:pt x="17257" y="778"/>
                        <a:pt x="17007" y="389"/>
                        <a:pt x="16679" y="153"/>
                      </a:cubicBezTo>
                      <a:cubicBezTo>
                        <a:pt x="16531" y="47"/>
                        <a:pt x="16391" y="1"/>
                        <a:pt x="16259" y="1"/>
                      </a:cubicBezTo>
                      <a:cubicBezTo>
                        <a:pt x="15783" y="1"/>
                        <a:pt x="15417" y="586"/>
                        <a:pt x="15231" y="1016"/>
                      </a:cubicBezTo>
                      <a:cubicBezTo>
                        <a:pt x="14565" y="2551"/>
                        <a:pt x="14638" y="4304"/>
                        <a:pt x="14753" y="5937"/>
                      </a:cubicBezTo>
                      <a:cubicBezTo>
                        <a:pt x="14857" y="7387"/>
                        <a:pt x="15056" y="8828"/>
                        <a:pt x="15350" y="10251"/>
                      </a:cubicBezTo>
                      <a:cubicBezTo>
                        <a:pt x="15296" y="10262"/>
                        <a:pt x="15241" y="10275"/>
                        <a:pt x="15186" y="10282"/>
                      </a:cubicBezTo>
                      <a:cubicBezTo>
                        <a:pt x="15100" y="10292"/>
                        <a:pt x="15014" y="10297"/>
                        <a:pt x="14929" y="10297"/>
                      </a:cubicBezTo>
                      <a:cubicBezTo>
                        <a:pt x="14319" y="10297"/>
                        <a:pt x="13730" y="10047"/>
                        <a:pt x="13229" y="9706"/>
                      </a:cubicBezTo>
                      <a:cubicBezTo>
                        <a:pt x="12901" y="9483"/>
                        <a:pt x="12599" y="9220"/>
                        <a:pt x="12320" y="8933"/>
                      </a:cubicBezTo>
                      <a:cubicBezTo>
                        <a:pt x="12437" y="8632"/>
                        <a:pt x="12538" y="8327"/>
                        <a:pt x="12623" y="8025"/>
                      </a:cubicBezTo>
                      <a:cubicBezTo>
                        <a:pt x="13045" y="6519"/>
                        <a:pt x="13099" y="4934"/>
                        <a:pt x="12779" y="3403"/>
                      </a:cubicBezTo>
                      <a:cubicBezTo>
                        <a:pt x="12619" y="2634"/>
                        <a:pt x="12363" y="1888"/>
                        <a:pt x="12017" y="1183"/>
                      </a:cubicBezTo>
                      <a:cubicBezTo>
                        <a:pt x="11801" y="744"/>
                        <a:pt x="11443" y="1"/>
                        <a:pt x="10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87;p38">
                <a:extLst>
                  <a:ext uri="{FF2B5EF4-FFF2-40B4-BE49-F238E27FC236}">
                    <a16:creationId xmlns:a16="http://schemas.microsoft.com/office/drawing/2014/main" id="{33C23A47-C6AD-041D-395F-913B75163585}"/>
                  </a:ext>
                </a:extLst>
              </p:cNvPr>
              <p:cNvGrpSpPr/>
              <p:nvPr/>
            </p:nvGrpSpPr>
            <p:grpSpPr>
              <a:xfrm rot="-692024">
                <a:off x="6326874" y="1269548"/>
                <a:ext cx="487455" cy="585307"/>
                <a:chOff x="7894400" y="3146750"/>
                <a:chExt cx="158375" cy="175325"/>
              </a:xfrm>
            </p:grpSpPr>
            <p:sp>
              <p:nvSpPr>
                <p:cNvPr id="13" name="Google Shape;488;p38">
                  <a:extLst>
                    <a:ext uri="{FF2B5EF4-FFF2-40B4-BE49-F238E27FC236}">
                      <a16:creationId xmlns:a16="http://schemas.microsoft.com/office/drawing/2014/main" id="{695D0BAE-44DE-983D-27F1-ADD7EB0518D9}"/>
                    </a:ext>
                  </a:extLst>
                </p:cNvPr>
                <p:cNvSpPr/>
                <p:nvPr/>
              </p:nvSpPr>
              <p:spPr>
                <a:xfrm>
                  <a:off x="7976675" y="3146750"/>
                  <a:ext cx="76100" cy="78800"/>
                </a:xfrm>
                <a:custGeom>
                  <a:avLst/>
                  <a:gdLst/>
                  <a:ahLst/>
                  <a:cxnLst/>
                  <a:rect l="l" t="t" r="r" b="b"/>
                  <a:pathLst>
                    <a:path w="3044" h="3152" extrusionOk="0">
                      <a:moveTo>
                        <a:pt x="498" y="0"/>
                      </a:moveTo>
                      <a:cubicBezTo>
                        <a:pt x="380" y="0"/>
                        <a:pt x="263" y="15"/>
                        <a:pt x="151" y="48"/>
                      </a:cubicBezTo>
                      <a:cubicBezTo>
                        <a:pt x="0" y="94"/>
                        <a:pt x="61" y="293"/>
                        <a:pt x="199" y="301"/>
                      </a:cubicBezTo>
                      <a:cubicBezTo>
                        <a:pt x="517" y="322"/>
                        <a:pt x="826" y="351"/>
                        <a:pt x="1114" y="500"/>
                      </a:cubicBezTo>
                      <a:cubicBezTo>
                        <a:pt x="1195" y="542"/>
                        <a:pt x="1259" y="565"/>
                        <a:pt x="1257" y="663"/>
                      </a:cubicBezTo>
                      <a:cubicBezTo>
                        <a:pt x="1254" y="753"/>
                        <a:pt x="1230" y="845"/>
                        <a:pt x="1212" y="931"/>
                      </a:cubicBezTo>
                      <a:cubicBezTo>
                        <a:pt x="1173" y="1105"/>
                        <a:pt x="1133" y="1283"/>
                        <a:pt x="1148" y="1462"/>
                      </a:cubicBezTo>
                      <a:cubicBezTo>
                        <a:pt x="1173" y="1787"/>
                        <a:pt x="1369" y="2019"/>
                        <a:pt x="1673" y="2118"/>
                      </a:cubicBezTo>
                      <a:cubicBezTo>
                        <a:pt x="1919" y="2199"/>
                        <a:pt x="2197" y="2181"/>
                        <a:pt x="2430" y="2297"/>
                      </a:cubicBezTo>
                      <a:cubicBezTo>
                        <a:pt x="2562" y="2364"/>
                        <a:pt x="2648" y="2486"/>
                        <a:pt x="2684" y="2627"/>
                      </a:cubicBezTo>
                      <a:cubicBezTo>
                        <a:pt x="2702" y="2698"/>
                        <a:pt x="2703" y="2773"/>
                        <a:pt x="2690" y="2846"/>
                      </a:cubicBezTo>
                      <a:cubicBezTo>
                        <a:pt x="2672" y="2935"/>
                        <a:pt x="2646" y="3008"/>
                        <a:pt x="2702" y="3092"/>
                      </a:cubicBezTo>
                      <a:cubicBezTo>
                        <a:pt x="2723" y="3123"/>
                        <a:pt x="2765" y="3152"/>
                        <a:pt x="2805" y="3152"/>
                      </a:cubicBezTo>
                      <a:cubicBezTo>
                        <a:pt x="2810" y="3152"/>
                        <a:pt x="2814" y="3152"/>
                        <a:pt x="2818" y="3151"/>
                      </a:cubicBezTo>
                      <a:cubicBezTo>
                        <a:pt x="3013" y="3121"/>
                        <a:pt x="3042" y="2909"/>
                        <a:pt x="3043" y="2742"/>
                      </a:cubicBezTo>
                      <a:cubicBezTo>
                        <a:pt x="3042" y="2575"/>
                        <a:pt x="2994" y="2410"/>
                        <a:pt x="2902" y="2271"/>
                      </a:cubicBezTo>
                      <a:cubicBezTo>
                        <a:pt x="2713" y="1983"/>
                        <a:pt x="2393" y="1908"/>
                        <a:pt x="2074" y="1858"/>
                      </a:cubicBezTo>
                      <a:cubicBezTo>
                        <a:pt x="1937" y="1837"/>
                        <a:pt x="1786" y="1823"/>
                        <a:pt x="1663" y="1751"/>
                      </a:cubicBezTo>
                      <a:cubicBezTo>
                        <a:pt x="1517" y="1666"/>
                        <a:pt x="1477" y="1507"/>
                        <a:pt x="1483" y="1345"/>
                      </a:cubicBezTo>
                      <a:cubicBezTo>
                        <a:pt x="1491" y="1144"/>
                        <a:pt x="1568" y="950"/>
                        <a:pt x="1590" y="750"/>
                      </a:cubicBezTo>
                      <a:cubicBezTo>
                        <a:pt x="1615" y="522"/>
                        <a:pt x="1551" y="359"/>
                        <a:pt x="1347" y="241"/>
                      </a:cubicBezTo>
                      <a:cubicBezTo>
                        <a:pt x="1101" y="95"/>
                        <a:pt x="795"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A7A3DD84-283C-71C8-4876-687FAE7851D9}"/>
                    </a:ext>
                  </a:extLst>
                </p:cNvPr>
                <p:cNvSpPr/>
                <p:nvPr/>
              </p:nvSpPr>
              <p:spPr>
                <a:xfrm>
                  <a:off x="7907425" y="3216850"/>
                  <a:ext cx="103850" cy="41800"/>
                </a:xfrm>
                <a:custGeom>
                  <a:avLst/>
                  <a:gdLst/>
                  <a:ahLst/>
                  <a:cxnLst/>
                  <a:rect l="l" t="t" r="r" b="b"/>
                  <a:pathLst>
                    <a:path w="4154" h="1672" extrusionOk="0">
                      <a:moveTo>
                        <a:pt x="1223" y="0"/>
                      </a:moveTo>
                      <a:cubicBezTo>
                        <a:pt x="1213" y="0"/>
                        <a:pt x="1203" y="0"/>
                        <a:pt x="1193" y="1"/>
                      </a:cubicBezTo>
                      <a:cubicBezTo>
                        <a:pt x="792" y="18"/>
                        <a:pt x="349" y="180"/>
                        <a:pt x="84" y="489"/>
                      </a:cubicBezTo>
                      <a:cubicBezTo>
                        <a:pt x="1" y="586"/>
                        <a:pt x="91" y="694"/>
                        <a:pt x="192" y="694"/>
                      </a:cubicBezTo>
                      <a:cubicBezTo>
                        <a:pt x="215" y="694"/>
                        <a:pt x="239" y="688"/>
                        <a:pt x="261" y="676"/>
                      </a:cubicBezTo>
                      <a:cubicBezTo>
                        <a:pt x="539" y="519"/>
                        <a:pt x="814" y="376"/>
                        <a:pt x="1137" y="346"/>
                      </a:cubicBezTo>
                      <a:cubicBezTo>
                        <a:pt x="1170" y="343"/>
                        <a:pt x="1199" y="339"/>
                        <a:pt x="1226" y="339"/>
                      </a:cubicBezTo>
                      <a:cubicBezTo>
                        <a:pt x="1274" y="339"/>
                        <a:pt x="1314" y="351"/>
                        <a:pt x="1346" y="405"/>
                      </a:cubicBezTo>
                      <a:cubicBezTo>
                        <a:pt x="1392" y="481"/>
                        <a:pt x="1421" y="572"/>
                        <a:pt x="1452" y="654"/>
                      </a:cubicBezTo>
                      <a:cubicBezTo>
                        <a:pt x="1515" y="821"/>
                        <a:pt x="1578" y="992"/>
                        <a:pt x="1687" y="1135"/>
                      </a:cubicBezTo>
                      <a:cubicBezTo>
                        <a:pt x="1837" y="1332"/>
                        <a:pt x="2040" y="1431"/>
                        <a:pt x="2266" y="1431"/>
                      </a:cubicBezTo>
                      <a:cubicBezTo>
                        <a:pt x="2337" y="1431"/>
                        <a:pt x="2410" y="1421"/>
                        <a:pt x="2484" y="1401"/>
                      </a:cubicBezTo>
                      <a:cubicBezTo>
                        <a:pt x="2734" y="1336"/>
                        <a:pt x="2959" y="1170"/>
                        <a:pt x="3218" y="1141"/>
                      </a:cubicBezTo>
                      <a:cubicBezTo>
                        <a:pt x="3234" y="1139"/>
                        <a:pt x="3251" y="1138"/>
                        <a:pt x="3267" y="1138"/>
                      </a:cubicBezTo>
                      <a:cubicBezTo>
                        <a:pt x="3394" y="1138"/>
                        <a:pt x="3514" y="1192"/>
                        <a:pt x="3609" y="1280"/>
                      </a:cubicBezTo>
                      <a:cubicBezTo>
                        <a:pt x="3663" y="1330"/>
                        <a:pt x="3706" y="1392"/>
                        <a:pt x="3732" y="1461"/>
                      </a:cubicBezTo>
                      <a:cubicBezTo>
                        <a:pt x="3766" y="1545"/>
                        <a:pt x="3785" y="1620"/>
                        <a:pt x="3877" y="1660"/>
                      </a:cubicBezTo>
                      <a:cubicBezTo>
                        <a:pt x="3893" y="1667"/>
                        <a:pt x="3913" y="1671"/>
                        <a:pt x="3933" y="1671"/>
                      </a:cubicBezTo>
                      <a:cubicBezTo>
                        <a:pt x="3960" y="1671"/>
                        <a:pt x="3988" y="1664"/>
                        <a:pt x="4007" y="1647"/>
                      </a:cubicBezTo>
                      <a:cubicBezTo>
                        <a:pt x="4154" y="1515"/>
                        <a:pt x="4064" y="1321"/>
                        <a:pt x="3975" y="1182"/>
                      </a:cubicBezTo>
                      <a:cubicBezTo>
                        <a:pt x="3883" y="1042"/>
                        <a:pt x="3752" y="930"/>
                        <a:pt x="3599" y="863"/>
                      </a:cubicBezTo>
                      <a:cubicBezTo>
                        <a:pt x="3496" y="817"/>
                        <a:pt x="3393" y="798"/>
                        <a:pt x="3291" y="798"/>
                      </a:cubicBezTo>
                      <a:cubicBezTo>
                        <a:pt x="3082" y="798"/>
                        <a:pt x="2878" y="877"/>
                        <a:pt x="2679" y="966"/>
                      </a:cubicBezTo>
                      <a:cubicBezTo>
                        <a:pt x="2553" y="1022"/>
                        <a:pt x="2419" y="1091"/>
                        <a:pt x="2277" y="1099"/>
                      </a:cubicBezTo>
                      <a:cubicBezTo>
                        <a:pt x="2272" y="1099"/>
                        <a:pt x="2267" y="1099"/>
                        <a:pt x="2262" y="1099"/>
                      </a:cubicBezTo>
                      <a:cubicBezTo>
                        <a:pt x="2100" y="1099"/>
                        <a:pt x="1985" y="990"/>
                        <a:pt x="1906" y="855"/>
                      </a:cubicBezTo>
                      <a:cubicBezTo>
                        <a:pt x="1803" y="682"/>
                        <a:pt x="1762" y="478"/>
                        <a:pt x="1672" y="298"/>
                      </a:cubicBezTo>
                      <a:cubicBezTo>
                        <a:pt x="1574" y="102"/>
                        <a:pt x="1439" y="0"/>
                        <a:pt x="1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06AA4C0E-22D9-39CE-055C-9FD79AFD2D8C}"/>
                    </a:ext>
                  </a:extLst>
                </p:cNvPr>
                <p:cNvSpPr/>
                <p:nvPr/>
              </p:nvSpPr>
              <p:spPr>
                <a:xfrm>
                  <a:off x="7894400" y="3277375"/>
                  <a:ext cx="99200" cy="44700"/>
                </a:xfrm>
                <a:custGeom>
                  <a:avLst/>
                  <a:gdLst/>
                  <a:ahLst/>
                  <a:cxnLst/>
                  <a:rect l="l" t="t" r="r" b="b"/>
                  <a:pathLst>
                    <a:path w="3968" h="1788" extrusionOk="0">
                      <a:moveTo>
                        <a:pt x="3291" y="1"/>
                      </a:moveTo>
                      <a:cubicBezTo>
                        <a:pt x="3242" y="1"/>
                        <a:pt x="3192" y="5"/>
                        <a:pt x="3143" y="13"/>
                      </a:cubicBezTo>
                      <a:cubicBezTo>
                        <a:pt x="2803" y="71"/>
                        <a:pt x="2607" y="334"/>
                        <a:pt x="2435" y="609"/>
                      </a:cubicBezTo>
                      <a:cubicBezTo>
                        <a:pt x="2361" y="726"/>
                        <a:pt x="2287" y="858"/>
                        <a:pt x="2174" y="941"/>
                      </a:cubicBezTo>
                      <a:cubicBezTo>
                        <a:pt x="2110" y="989"/>
                        <a:pt x="2041" y="1008"/>
                        <a:pt x="1971" y="1008"/>
                      </a:cubicBezTo>
                      <a:cubicBezTo>
                        <a:pt x="1890" y="1008"/>
                        <a:pt x="1808" y="983"/>
                        <a:pt x="1729" y="945"/>
                      </a:cubicBezTo>
                      <a:cubicBezTo>
                        <a:pt x="1548" y="858"/>
                        <a:pt x="1401" y="711"/>
                        <a:pt x="1227" y="612"/>
                      </a:cubicBezTo>
                      <a:cubicBezTo>
                        <a:pt x="1129" y="557"/>
                        <a:pt x="1038" y="527"/>
                        <a:pt x="948" y="527"/>
                      </a:cubicBezTo>
                      <a:cubicBezTo>
                        <a:pt x="853" y="527"/>
                        <a:pt x="759" y="560"/>
                        <a:pt x="662" y="632"/>
                      </a:cubicBezTo>
                      <a:cubicBezTo>
                        <a:pt x="338" y="866"/>
                        <a:pt x="60" y="1248"/>
                        <a:pt x="12" y="1652"/>
                      </a:cubicBezTo>
                      <a:cubicBezTo>
                        <a:pt x="1" y="1742"/>
                        <a:pt x="64" y="1788"/>
                        <a:pt x="132" y="1788"/>
                      </a:cubicBezTo>
                      <a:cubicBezTo>
                        <a:pt x="182" y="1788"/>
                        <a:pt x="235" y="1762"/>
                        <a:pt x="262" y="1710"/>
                      </a:cubicBezTo>
                      <a:cubicBezTo>
                        <a:pt x="407" y="1424"/>
                        <a:pt x="556" y="1153"/>
                        <a:pt x="808" y="949"/>
                      </a:cubicBezTo>
                      <a:cubicBezTo>
                        <a:pt x="861" y="906"/>
                        <a:pt x="901" y="867"/>
                        <a:pt x="954" y="867"/>
                      </a:cubicBezTo>
                      <a:cubicBezTo>
                        <a:pt x="973" y="867"/>
                        <a:pt x="992" y="872"/>
                        <a:pt x="1015" y="882"/>
                      </a:cubicBezTo>
                      <a:cubicBezTo>
                        <a:pt x="1096" y="920"/>
                        <a:pt x="1170" y="979"/>
                        <a:pt x="1243" y="1031"/>
                      </a:cubicBezTo>
                      <a:cubicBezTo>
                        <a:pt x="1387" y="1135"/>
                        <a:pt x="1533" y="1243"/>
                        <a:pt x="1704" y="1301"/>
                      </a:cubicBezTo>
                      <a:cubicBezTo>
                        <a:pt x="1791" y="1331"/>
                        <a:pt x="1876" y="1345"/>
                        <a:pt x="1959" y="1345"/>
                      </a:cubicBezTo>
                      <a:cubicBezTo>
                        <a:pt x="2170" y="1345"/>
                        <a:pt x="2363" y="1252"/>
                        <a:pt x="2515" y="1079"/>
                      </a:cubicBezTo>
                      <a:cubicBezTo>
                        <a:pt x="2687" y="886"/>
                        <a:pt x="2781" y="623"/>
                        <a:pt x="2981" y="456"/>
                      </a:cubicBezTo>
                      <a:cubicBezTo>
                        <a:pt x="3070" y="382"/>
                        <a:pt x="3180" y="347"/>
                        <a:pt x="3293" y="347"/>
                      </a:cubicBezTo>
                      <a:cubicBezTo>
                        <a:pt x="3323" y="347"/>
                        <a:pt x="3354" y="349"/>
                        <a:pt x="3384" y="354"/>
                      </a:cubicBezTo>
                      <a:cubicBezTo>
                        <a:pt x="3457" y="366"/>
                        <a:pt x="3526" y="394"/>
                        <a:pt x="3586" y="437"/>
                      </a:cubicBezTo>
                      <a:cubicBezTo>
                        <a:pt x="3653" y="481"/>
                        <a:pt x="3703" y="526"/>
                        <a:pt x="3781" y="526"/>
                      </a:cubicBezTo>
                      <a:cubicBezTo>
                        <a:pt x="3792" y="526"/>
                        <a:pt x="3805" y="525"/>
                        <a:pt x="3818" y="523"/>
                      </a:cubicBezTo>
                      <a:cubicBezTo>
                        <a:pt x="3859" y="515"/>
                        <a:pt x="3907" y="483"/>
                        <a:pt x="3918" y="439"/>
                      </a:cubicBezTo>
                      <a:cubicBezTo>
                        <a:pt x="3968" y="248"/>
                        <a:pt x="3785" y="136"/>
                        <a:pt x="3634" y="70"/>
                      </a:cubicBezTo>
                      <a:cubicBezTo>
                        <a:pt x="3525" y="24"/>
                        <a:pt x="3408" y="1"/>
                        <a:pt x="3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91;p38">
                <a:extLst>
                  <a:ext uri="{FF2B5EF4-FFF2-40B4-BE49-F238E27FC236}">
                    <a16:creationId xmlns:a16="http://schemas.microsoft.com/office/drawing/2014/main" id="{A9B3F4CA-1DE5-B1E8-883E-836325077B49}"/>
                  </a:ext>
                </a:extLst>
              </p:cNvPr>
              <p:cNvGrpSpPr/>
              <p:nvPr/>
            </p:nvGrpSpPr>
            <p:grpSpPr>
              <a:xfrm rot="-10477181">
                <a:off x="7754054" y="2278956"/>
                <a:ext cx="487456" cy="585306"/>
                <a:chOff x="7894400" y="3146750"/>
                <a:chExt cx="158375" cy="175325"/>
              </a:xfrm>
            </p:grpSpPr>
            <p:sp>
              <p:nvSpPr>
                <p:cNvPr id="10" name="Google Shape;492;p38">
                  <a:extLst>
                    <a:ext uri="{FF2B5EF4-FFF2-40B4-BE49-F238E27FC236}">
                      <a16:creationId xmlns:a16="http://schemas.microsoft.com/office/drawing/2014/main" id="{1EA1C1CD-8F82-589D-9253-22B19DE0B8F4}"/>
                    </a:ext>
                  </a:extLst>
                </p:cNvPr>
                <p:cNvSpPr/>
                <p:nvPr/>
              </p:nvSpPr>
              <p:spPr>
                <a:xfrm>
                  <a:off x="7976675" y="3146750"/>
                  <a:ext cx="76100" cy="78800"/>
                </a:xfrm>
                <a:custGeom>
                  <a:avLst/>
                  <a:gdLst/>
                  <a:ahLst/>
                  <a:cxnLst/>
                  <a:rect l="l" t="t" r="r" b="b"/>
                  <a:pathLst>
                    <a:path w="3044" h="3152" extrusionOk="0">
                      <a:moveTo>
                        <a:pt x="498" y="0"/>
                      </a:moveTo>
                      <a:cubicBezTo>
                        <a:pt x="380" y="0"/>
                        <a:pt x="263" y="15"/>
                        <a:pt x="151" y="48"/>
                      </a:cubicBezTo>
                      <a:cubicBezTo>
                        <a:pt x="0" y="94"/>
                        <a:pt x="61" y="293"/>
                        <a:pt x="199" y="301"/>
                      </a:cubicBezTo>
                      <a:cubicBezTo>
                        <a:pt x="517" y="322"/>
                        <a:pt x="826" y="351"/>
                        <a:pt x="1114" y="500"/>
                      </a:cubicBezTo>
                      <a:cubicBezTo>
                        <a:pt x="1195" y="542"/>
                        <a:pt x="1259" y="565"/>
                        <a:pt x="1257" y="663"/>
                      </a:cubicBezTo>
                      <a:cubicBezTo>
                        <a:pt x="1254" y="753"/>
                        <a:pt x="1230" y="845"/>
                        <a:pt x="1212" y="931"/>
                      </a:cubicBezTo>
                      <a:cubicBezTo>
                        <a:pt x="1173" y="1105"/>
                        <a:pt x="1133" y="1283"/>
                        <a:pt x="1148" y="1462"/>
                      </a:cubicBezTo>
                      <a:cubicBezTo>
                        <a:pt x="1173" y="1787"/>
                        <a:pt x="1369" y="2019"/>
                        <a:pt x="1673" y="2118"/>
                      </a:cubicBezTo>
                      <a:cubicBezTo>
                        <a:pt x="1919" y="2199"/>
                        <a:pt x="2197" y="2181"/>
                        <a:pt x="2430" y="2297"/>
                      </a:cubicBezTo>
                      <a:cubicBezTo>
                        <a:pt x="2562" y="2364"/>
                        <a:pt x="2648" y="2486"/>
                        <a:pt x="2684" y="2627"/>
                      </a:cubicBezTo>
                      <a:cubicBezTo>
                        <a:pt x="2702" y="2698"/>
                        <a:pt x="2703" y="2773"/>
                        <a:pt x="2690" y="2846"/>
                      </a:cubicBezTo>
                      <a:cubicBezTo>
                        <a:pt x="2672" y="2935"/>
                        <a:pt x="2646" y="3008"/>
                        <a:pt x="2702" y="3092"/>
                      </a:cubicBezTo>
                      <a:cubicBezTo>
                        <a:pt x="2723" y="3123"/>
                        <a:pt x="2765" y="3152"/>
                        <a:pt x="2805" y="3152"/>
                      </a:cubicBezTo>
                      <a:cubicBezTo>
                        <a:pt x="2810" y="3152"/>
                        <a:pt x="2814" y="3152"/>
                        <a:pt x="2818" y="3151"/>
                      </a:cubicBezTo>
                      <a:cubicBezTo>
                        <a:pt x="3013" y="3121"/>
                        <a:pt x="3042" y="2909"/>
                        <a:pt x="3043" y="2742"/>
                      </a:cubicBezTo>
                      <a:cubicBezTo>
                        <a:pt x="3042" y="2575"/>
                        <a:pt x="2994" y="2410"/>
                        <a:pt x="2902" y="2271"/>
                      </a:cubicBezTo>
                      <a:cubicBezTo>
                        <a:pt x="2713" y="1983"/>
                        <a:pt x="2393" y="1908"/>
                        <a:pt x="2074" y="1858"/>
                      </a:cubicBezTo>
                      <a:cubicBezTo>
                        <a:pt x="1937" y="1837"/>
                        <a:pt x="1786" y="1823"/>
                        <a:pt x="1663" y="1751"/>
                      </a:cubicBezTo>
                      <a:cubicBezTo>
                        <a:pt x="1517" y="1666"/>
                        <a:pt x="1477" y="1507"/>
                        <a:pt x="1483" y="1345"/>
                      </a:cubicBezTo>
                      <a:cubicBezTo>
                        <a:pt x="1491" y="1144"/>
                        <a:pt x="1568" y="950"/>
                        <a:pt x="1590" y="750"/>
                      </a:cubicBezTo>
                      <a:cubicBezTo>
                        <a:pt x="1615" y="522"/>
                        <a:pt x="1551" y="359"/>
                        <a:pt x="1347" y="241"/>
                      </a:cubicBezTo>
                      <a:cubicBezTo>
                        <a:pt x="1101" y="95"/>
                        <a:pt x="795"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3;p38">
                  <a:extLst>
                    <a:ext uri="{FF2B5EF4-FFF2-40B4-BE49-F238E27FC236}">
                      <a16:creationId xmlns:a16="http://schemas.microsoft.com/office/drawing/2014/main" id="{D3AC25CA-93E8-6BCD-0FE2-66346BFB7BB9}"/>
                    </a:ext>
                  </a:extLst>
                </p:cNvPr>
                <p:cNvSpPr/>
                <p:nvPr/>
              </p:nvSpPr>
              <p:spPr>
                <a:xfrm>
                  <a:off x="7907425" y="3216850"/>
                  <a:ext cx="103850" cy="41800"/>
                </a:xfrm>
                <a:custGeom>
                  <a:avLst/>
                  <a:gdLst/>
                  <a:ahLst/>
                  <a:cxnLst/>
                  <a:rect l="l" t="t" r="r" b="b"/>
                  <a:pathLst>
                    <a:path w="4154" h="1672" extrusionOk="0">
                      <a:moveTo>
                        <a:pt x="1223" y="0"/>
                      </a:moveTo>
                      <a:cubicBezTo>
                        <a:pt x="1213" y="0"/>
                        <a:pt x="1203" y="0"/>
                        <a:pt x="1193" y="1"/>
                      </a:cubicBezTo>
                      <a:cubicBezTo>
                        <a:pt x="792" y="18"/>
                        <a:pt x="349" y="180"/>
                        <a:pt x="84" y="489"/>
                      </a:cubicBezTo>
                      <a:cubicBezTo>
                        <a:pt x="1" y="586"/>
                        <a:pt x="91" y="694"/>
                        <a:pt x="192" y="694"/>
                      </a:cubicBezTo>
                      <a:cubicBezTo>
                        <a:pt x="215" y="694"/>
                        <a:pt x="239" y="688"/>
                        <a:pt x="261" y="676"/>
                      </a:cubicBezTo>
                      <a:cubicBezTo>
                        <a:pt x="539" y="519"/>
                        <a:pt x="814" y="376"/>
                        <a:pt x="1137" y="346"/>
                      </a:cubicBezTo>
                      <a:cubicBezTo>
                        <a:pt x="1170" y="343"/>
                        <a:pt x="1199" y="339"/>
                        <a:pt x="1226" y="339"/>
                      </a:cubicBezTo>
                      <a:cubicBezTo>
                        <a:pt x="1274" y="339"/>
                        <a:pt x="1314" y="351"/>
                        <a:pt x="1346" y="405"/>
                      </a:cubicBezTo>
                      <a:cubicBezTo>
                        <a:pt x="1392" y="481"/>
                        <a:pt x="1421" y="572"/>
                        <a:pt x="1452" y="654"/>
                      </a:cubicBezTo>
                      <a:cubicBezTo>
                        <a:pt x="1515" y="821"/>
                        <a:pt x="1578" y="992"/>
                        <a:pt x="1687" y="1135"/>
                      </a:cubicBezTo>
                      <a:cubicBezTo>
                        <a:pt x="1837" y="1332"/>
                        <a:pt x="2040" y="1431"/>
                        <a:pt x="2266" y="1431"/>
                      </a:cubicBezTo>
                      <a:cubicBezTo>
                        <a:pt x="2337" y="1431"/>
                        <a:pt x="2410" y="1421"/>
                        <a:pt x="2484" y="1401"/>
                      </a:cubicBezTo>
                      <a:cubicBezTo>
                        <a:pt x="2734" y="1336"/>
                        <a:pt x="2959" y="1170"/>
                        <a:pt x="3218" y="1141"/>
                      </a:cubicBezTo>
                      <a:cubicBezTo>
                        <a:pt x="3234" y="1139"/>
                        <a:pt x="3251" y="1138"/>
                        <a:pt x="3267" y="1138"/>
                      </a:cubicBezTo>
                      <a:cubicBezTo>
                        <a:pt x="3394" y="1138"/>
                        <a:pt x="3514" y="1192"/>
                        <a:pt x="3609" y="1280"/>
                      </a:cubicBezTo>
                      <a:cubicBezTo>
                        <a:pt x="3663" y="1330"/>
                        <a:pt x="3706" y="1392"/>
                        <a:pt x="3732" y="1461"/>
                      </a:cubicBezTo>
                      <a:cubicBezTo>
                        <a:pt x="3766" y="1545"/>
                        <a:pt x="3785" y="1620"/>
                        <a:pt x="3877" y="1660"/>
                      </a:cubicBezTo>
                      <a:cubicBezTo>
                        <a:pt x="3893" y="1667"/>
                        <a:pt x="3913" y="1671"/>
                        <a:pt x="3933" y="1671"/>
                      </a:cubicBezTo>
                      <a:cubicBezTo>
                        <a:pt x="3960" y="1671"/>
                        <a:pt x="3988" y="1664"/>
                        <a:pt x="4007" y="1647"/>
                      </a:cubicBezTo>
                      <a:cubicBezTo>
                        <a:pt x="4154" y="1515"/>
                        <a:pt x="4064" y="1321"/>
                        <a:pt x="3975" y="1182"/>
                      </a:cubicBezTo>
                      <a:cubicBezTo>
                        <a:pt x="3883" y="1042"/>
                        <a:pt x="3752" y="930"/>
                        <a:pt x="3599" y="863"/>
                      </a:cubicBezTo>
                      <a:cubicBezTo>
                        <a:pt x="3496" y="817"/>
                        <a:pt x="3393" y="798"/>
                        <a:pt x="3291" y="798"/>
                      </a:cubicBezTo>
                      <a:cubicBezTo>
                        <a:pt x="3082" y="798"/>
                        <a:pt x="2878" y="877"/>
                        <a:pt x="2679" y="966"/>
                      </a:cubicBezTo>
                      <a:cubicBezTo>
                        <a:pt x="2553" y="1022"/>
                        <a:pt x="2419" y="1091"/>
                        <a:pt x="2277" y="1099"/>
                      </a:cubicBezTo>
                      <a:cubicBezTo>
                        <a:pt x="2272" y="1099"/>
                        <a:pt x="2267" y="1099"/>
                        <a:pt x="2262" y="1099"/>
                      </a:cubicBezTo>
                      <a:cubicBezTo>
                        <a:pt x="2100" y="1099"/>
                        <a:pt x="1985" y="990"/>
                        <a:pt x="1906" y="855"/>
                      </a:cubicBezTo>
                      <a:cubicBezTo>
                        <a:pt x="1803" y="682"/>
                        <a:pt x="1762" y="478"/>
                        <a:pt x="1672" y="298"/>
                      </a:cubicBezTo>
                      <a:cubicBezTo>
                        <a:pt x="1574" y="102"/>
                        <a:pt x="1439" y="0"/>
                        <a:pt x="1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4;p38">
                  <a:extLst>
                    <a:ext uri="{FF2B5EF4-FFF2-40B4-BE49-F238E27FC236}">
                      <a16:creationId xmlns:a16="http://schemas.microsoft.com/office/drawing/2014/main" id="{5B29D21B-70B7-6758-9168-CAEA70EA2DEA}"/>
                    </a:ext>
                  </a:extLst>
                </p:cNvPr>
                <p:cNvSpPr/>
                <p:nvPr/>
              </p:nvSpPr>
              <p:spPr>
                <a:xfrm>
                  <a:off x="7894400" y="3277375"/>
                  <a:ext cx="99200" cy="44700"/>
                </a:xfrm>
                <a:custGeom>
                  <a:avLst/>
                  <a:gdLst/>
                  <a:ahLst/>
                  <a:cxnLst/>
                  <a:rect l="l" t="t" r="r" b="b"/>
                  <a:pathLst>
                    <a:path w="3968" h="1788" extrusionOk="0">
                      <a:moveTo>
                        <a:pt x="3291" y="1"/>
                      </a:moveTo>
                      <a:cubicBezTo>
                        <a:pt x="3242" y="1"/>
                        <a:pt x="3192" y="5"/>
                        <a:pt x="3143" y="13"/>
                      </a:cubicBezTo>
                      <a:cubicBezTo>
                        <a:pt x="2803" y="71"/>
                        <a:pt x="2607" y="334"/>
                        <a:pt x="2435" y="609"/>
                      </a:cubicBezTo>
                      <a:cubicBezTo>
                        <a:pt x="2361" y="726"/>
                        <a:pt x="2287" y="858"/>
                        <a:pt x="2174" y="941"/>
                      </a:cubicBezTo>
                      <a:cubicBezTo>
                        <a:pt x="2110" y="989"/>
                        <a:pt x="2041" y="1008"/>
                        <a:pt x="1971" y="1008"/>
                      </a:cubicBezTo>
                      <a:cubicBezTo>
                        <a:pt x="1890" y="1008"/>
                        <a:pt x="1808" y="983"/>
                        <a:pt x="1729" y="945"/>
                      </a:cubicBezTo>
                      <a:cubicBezTo>
                        <a:pt x="1548" y="858"/>
                        <a:pt x="1401" y="711"/>
                        <a:pt x="1227" y="612"/>
                      </a:cubicBezTo>
                      <a:cubicBezTo>
                        <a:pt x="1129" y="557"/>
                        <a:pt x="1038" y="527"/>
                        <a:pt x="948" y="527"/>
                      </a:cubicBezTo>
                      <a:cubicBezTo>
                        <a:pt x="853" y="527"/>
                        <a:pt x="759" y="560"/>
                        <a:pt x="662" y="632"/>
                      </a:cubicBezTo>
                      <a:cubicBezTo>
                        <a:pt x="338" y="866"/>
                        <a:pt x="60" y="1248"/>
                        <a:pt x="12" y="1652"/>
                      </a:cubicBezTo>
                      <a:cubicBezTo>
                        <a:pt x="1" y="1742"/>
                        <a:pt x="64" y="1788"/>
                        <a:pt x="132" y="1788"/>
                      </a:cubicBezTo>
                      <a:cubicBezTo>
                        <a:pt x="182" y="1788"/>
                        <a:pt x="235" y="1762"/>
                        <a:pt x="262" y="1710"/>
                      </a:cubicBezTo>
                      <a:cubicBezTo>
                        <a:pt x="407" y="1424"/>
                        <a:pt x="556" y="1153"/>
                        <a:pt x="808" y="949"/>
                      </a:cubicBezTo>
                      <a:cubicBezTo>
                        <a:pt x="861" y="906"/>
                        <a:pt x="901" y="867"/>
                        <a:pt x="954" y="867"/>
                      </a:cubicBezTo>
                      <a:cubicBezTo>
                        <a:pt x="973" y="867"/>
                        <a:pt x="992" y="872"/>
                        <a:pt x="1015" y="882"/>
                      </a:cubicBezTo>
                      <a:cubicBezTo>
                        <a:pt x="1096" y="920"/>
                        <a:pt x="1170" y="979"/>
                        <a:pt x="1243" y="1031"/>
                      </a:cubicBezTo>
                      <a:cubicBezTo>
                        <a:pt x="1387" y="1135"/>
                        <a:pt x="1533" y="1243"/>
                        <a:pt x="1704" y="1301"/>
                      </a:cubicBezTo>
                      <a:cubicBezTo>
                        <a:pt x="1791" y="1331"/>
                        <a:pt x="1876" y="1345"/>
                        <a:pt x="1959" y="1345"/>
                      </a:cubicBezTo>
                      <a:cubicBezTo>
                        <a:pt x="2170" y="1345"/>
                        <a:pt x="2363" y="1252"/>
                        <a:pt x="2515" y="1079"/>
                      </a:cubicBezTo>
                      <a:cubicBezTo>
                        <a:pt x="2687" y="886"/>
                        <a:pt x="2781" y="623"/>
                        <a:pt x="2981" y="456"/>
                      </a:cubicBezTo>
                      <a:cubicBezTo>
                        <a:pt x="3070" y="382"/>
                        <a:pt x="3180" y="347"/>
                        <a:pt x="3293" y="347"/>
                      </a:cubicBezTo>
                      <a:cubicBezTo>
                        <a:pt x="3323" y="347"/>
                        <a:pt x="3354" y="349"/>
                        <a:pt x="3384" y="354"/>
                      </a:cubicBezTo>
                      <a:cubicBezTo>
                        <a:pt x="3457" y="366"/>
                        <a:pt x="3526" y="394"/>
                        <a:pt x="3586" y="437"/>
                      </a:cubicBezTo>
                      <a:cubicBezTo>
                        <a:pt x="3653" y="481"/>
                        <a:pt x="3703" y="526"/>
                        <a:pt x="3781" y="526"/>
                      </a:cubicBezTo>
                      <a:cubicBezTo>
                        <a:pt x="3792" y="526"/>
                        <a:pt x="3805" y="525"/>
                        <a:pt x="3818" y="523"/>
                      </a:cubicBezTo>
                      <a:cubicBezTo>
                        <a:pt x="3859" y="515"/>
                        <a:pt x="3907" y="483"/>
                        <a:pt x="3918" y="439"/>
                      </a:cubicBezTo>
                      <a:cubicBezTo>
                        <a:pt x="3968" y="248"/>
                        <a:pt x="3785" y="136"/>
                        <a:pt x="3634" y="70"/>
                      </a:cubicBezTo>
                      <a:cubicBezTo>
                        <a:pt x="3525" y="24"/>
                        <a:pt x="3408" y="1"/>
                        <a:pt x="3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34" name="Grup 1433">
            <a:extLst>
              <a:ext uri="{FF2B5EF4-FFF2-40B4-BE49-F238E27FC236}">
                <a16:creationId xmlns:a16="http://schemas.microsoft.com/office/drawing/2014/main" id="{AA7905B9-25F0-6A48-F8B5-9EBE0EC5B5D0}"/>
              </a:ext>
            </a:extLst>
          </p:cNvPr>
          <p:cNvGrpSpPr/>
          <p:nvPr/>
        </p:nvGrpSpPr>
        <p:grpSpPr>
          <a:xfrm>
            <a:off x="5954318" y="1232005"/>
            <a:ext cx="2204476" cy="2094132"/>
            <a:chOff x="3855462" y="2372045"/>
            <a:chExt cx="2204476" cy="2094132"/>
          </a:xfrm>
        </p:grpSpPr>
        <p:grpSp>
          <p:nvGrpSpPr>
            <p:cNvPr id="1435" name="Google Shape;1811;p71">
              <a:extLst>
                <a:ext uri="{FF2B5EF4-FFF2-40B4-BE49-F238E27FC236}">
                  <a16:creationId xmlns:a16="http://schemas.microsoft.com/office/drawing/2014/main" id="{6429D973-584A-E69C-18CB-C3BF8D1D5260}"/>
                </a:ext>
              </a:extLst>
            </p:cNvPr>
            <p:cNvGrpSpPr/>
            <p:nvPr/>
          </p:nvGrpSpPr>
          <p:grpSpPr>
            <a:xfrm>
              <a:off x="4001894" y="2372045"/>
              <a:ext cx="2058044" cy="1895871"/>
              <a:chOff x="4115275" y="1929125"/>
              <a:chExt cx="2179900" cy="2008125"/>
            </a:xfrm>
          </p:grpSpPr>
          <p:sp>
            <p:nvSpPr>
              <p:cNvPr id="1441" name="Google Shape;1812;p71">
                <a:extLst>
                  <a:ext uri="{FF2B5EF4-FFF2-40B4-BE49-F238E27FC236}">
                    <a16:creationId xmlns:a16="http://schemas.microsoft.com/office/drawing/2014/main" id="{D39851CF-0F55-E8AD-B905-70473919C2E7}"/>
                  </a:ext>
                </a:extLst>
              </p:cNvPr>
              <p:cNvSpPr/>
              <p:nvPr/>
            </p:nvSpPr>
            <p:spPr>
              <a:xfrm>
                <a:off x="5076475" y="2461675"/>
                <a:ext cx="1218700" cy="1473175"/>
              </a:xfrm>
              <a:custGeom>
                <a:avLst/>
                <a:gdLst/>
                <a:ahLst/>
                <a:cxnLst/>
                <a:rect l="l" t="t" r="r" b="b"/>
                <a:pathLst>
                  <a:path w="48748" h="58927" extrusionOk="0">
                    <a:moveTo>
                      <a:pt x="21610" y="0"/>
                    </a:moveTo>
                    <a:lnTo>
                      <a:pt x="1" y="33756"/>
                    </a:lnTo>
                    <a:lnTo>
                      <a:pt x="2783" y="46531"/>
                    </a:lnTo>
                    <a:lnTo>
                      <a:pt x="22145" y="58926"/>
                    </a:lnTo>
                    <a:lnTo>
                      <a:pt x="48748" y="17373"/>
                    </a:lnTo>
                    <a:lnTo>
                      <a:pt x="216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813;p71">
                <a:extLst>
                  <a:ext uri="{FF2B5EF4-FFF2-40B4-BE49-F238E27FC236}">
                    <a16:creationId xmlns:a16="http://schemas.microsoft.com/office/drawing/2014/main" id="{58437A0E-5EFB-F3B1-B1C6-D7D71E5874DF}"/>
                  </a:ext>
                </a:extLst>
              </p:cNvPr>
              <p:cNvSpPr/>
              <p:nvPr/>
            </p:nvSpPr>
            <p:spPr>
              <a:xfrm>
                <a:off x="5579675" y="2610850"/>
                <a:ext cx="581825" cy="368450"/>
              </a:xfrm>
              <a:custGeom>
                <a:avLst/>
                <a:gdLst/>
                <a:ahLst/>
                <a:cxnLst/>
                <a:rect l="l" t="t" r="r" b="b"/>
                <a:pathLst>
                  <a:path w="23273" h="14738" fill="none" extrusionOk="0">
                    <a:moveTo>
                      <a:pt x="0" y="0"/>
                    </a:moveTo>
                    <a:lnTo>
                      <a:pt x="23273" y="14737"/>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814;p71">
                <a:extLst>
                  <a:ext uri="{FF2B5EF4-FFF2-40B4-BE49-F238E27FC236}">
                    <a16:creationId xmlns:a16="http://schemas.microsoft.com/office/drawing/2014/main" id="{2BBAAE02-5C72-47A6-BFD6-0EDA7CC929C4}"/>
                  </a:ext>
                </a:extLst>
              </p:cNvPr>
              <p:cNvSpPr/>
              <p:nvPr/>
            </p:nvSpPr>
            <p:spPr>
              <a:xfrm>
                <a:off x="5527200" y="2682650"/>
                <a:ext cx="581875" cy="368450"/>
              </a:xfrm>
              <a:custGeom>
                <a:avLst/>
                <a:gdLst/>
                <a:ahLst/>
                <a:cxnLst/>
                <a:rect l="l" t="t" r="r" b="b"/>
                <a:pathLst>
                  <a:path w="23275" h="14738" fill="none" extrusionOk="0">
                    <a:moveTo>
                      <a:pt x="1" y="0"/>
                    </a:moveTo>
                    <a:lnTo>
                      <a:pt x="23275" y="14737"/>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815;p71">
                <a:extLst>
                  <a:ext uri="{FF2B5EF4-FFF2-40B4-BE49-F238E27FC236}">
                    <a16:creationId xmlns:a16="http://schemas.microsoft.com/office/drawing/2014/main" id="{2CBAB5AC-65E5-5DE6-B8E1-C9208025FBC6}"/>
                  </a:ext>
                </a:extLst>
              </p:cNvPr>
              <p:cNvSpPr/>
              <p:nvPr/>
            </p:nvSpPr>
            <p:spPr>
              <a:xfrm>
                <a:off x="5486825" y="2759825"/>
                <a:ext cx="581875" cy="368425"/>
              </a:xfrm>
              <a:custGeom>
                <a:avLst/>
                <a:gdLst/>
                <a:ahLst/>
                <a:cxnLst/>
                <a:rect l="l" t="t" r="r" b="b"/>
                <a:pathLst>
                  <a:path w="23275" h="14737" fill="none" extrusionOk="0">
                    <a:moveTo>
                      <a:pt x="1" y="0"/>
                    </a:moveTo>
                    <a:lnTo>
                      <a:pt x="23274" y="14737"/>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816;p71">
                <a:extLst>
                  <a:ext uri="{FF2B5EF4-FFF2-40B4-BE49-F238E27FC236}">
                    <a16:creationId xmlns:a16="http://schemas.microsoft.com/office/drawing/2014/main" id="{347E8933-4A54-CE25-C658-F14B8886C3EE}"/>
                  </a:ext>
                </a:extLst>
              </p:cNvPr>
              <p:cNvSpPr/>
              <p:nvPr/>
            </p:nvSpPr>
            <p:spPr>
              <a:xfrm>
                <a:off x="5655925" y="2977225"/>
                <a:ext cx="360350" cy="222800"/>
              </a:xfrm>
              <a:custGeom>
                <a:avLst/>
                <a:gdLst/>
                <a:ahLst/>
                <a:cxnLst/>
                <a:rect l="l" t="t" r="r" b="b"/>
                <a:pathLst>
                  <a:path w="14414" h="8912" fill="none" extrusionOk="0">
                    <a:moveTo>
                      <a:pt x="0" y="1"/>
                    </a:moveTo>
                    <a:lnTo>
                      <a:pt x="14413" y="8912"/>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817;p71">
                <a:extLst>
                  <a:ext uri="{FF2B5EF4-FFF2-40B4-BE49-F238E27FC236}">
                    <a16:creationId xmlns:a16="http://schemas.microsoft.com/office/drawing/2014/main" id="{4C1BE4F5-D2BB-EC12-D240-441BD882FA7C}"/>
                  </a:ext>
                </a:extLst>
              </p:cNvPr>
              <p:cNvSpPr/>
              <p:nvPr/>
            </p:nvSpPr>
            <p:spPr>
              <a:xfrm>
                <a:off x="4633425" y="1929125"/>
                <a:ext cx="1140900" cy="1453475"/>
              </a:xfrm>
              <a:custGeom>
                <a:avLst/>
                <a:gdLst/>
                <a:ahLst/>
                <a:cxnLst/>
                <a:rect l="l" t="t" r="r" b="b"/>
                <a:pathLst>
                  <a:path w="45636" h="58139" extrusionOk="0">
                    <a:moveTo>
                      <a:pt x="29493" y="1"/>
                    </a:moveTo>
                    <a:lnTo>
                      <a:pt x="0" y="12978"/>
                    </a:lnTo>
                    <a:lnTo>
                      <a:pt x="19872" y="58139"/>
                    </a:lnTo>
                    <a:lnTo>
                      <a:pt x="40914" y="48880"/>
                    </a:lnTo>
                    <a:lnTo>
                      <a:pt x="45635" y="36687"/>
                    </a:lnTo>
                    <a:lnTo>
                      <a:pt x="29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818;p71">
                <a:extLst>
                  <a:ext uri="{FF2B5EF4-FFF2-40B4-BE49-F238E27FC236}">
                    <a16:creationId xmlns:a16="http://schemas.microsoft.com/office/drawing/2014/main" id="{2C67F268-381A-AE42-BF22-2C760A8ADAAD}"/>
                  </a:ext>
                </a:extLst>
              </p:cNvPr>
              <p:cNvSpPr/>
              <p:nvPr/>
            </p:nvSpPr>
            <p:spPr>
              <a:xfrm>
                <a:off x="5544450" y="2846275"/>
                <a:ext cx="229875" cy="304850"/>
              </a:xfrm>
              <a:custGeom>
                <a:avLst/>
                <a:gdLst/>
                <a:ahLst/>
                <a:cxnLst/>
                <a:rect l="l" t="t" r="r" b="b"/>
                <a:pathLst>
                  <a:path w="9195" h="12194" fill="none" extrusionOk="0">
                    <a:moveTo>
                      <a:pt x="4473" y="12194"/>
                    </a:moveTo>
                    <a:lnTo>
                      <a:pt x="1" y="4258"/>
                    </a:lnTo>
                    <a:lnTo>
                      <a:pt x="9194" y="1"/>
                    </a:lnTo>
                  </a:path>
                </a:pathLst>
              </a:custGeom>
              <a:solidFill>
                <a:schemeClr val="dk1"/>
              </a:solidFill>
              <a:ln w="37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819;p71">
                <a:extLst>
                  <a:ext uri="{FF2B5EF4-FFF2-40B4-BE49-F238E27FC236}">
                    <a16:creationId xmlns:a16="http://schemas.microsoft.com/office/drawing/2014/main" id="{FBE4D7FD-1BCD-F86C-61FF-14CC1152EF10}"/>
                  </a:ext>
                </a:extLst>
              </p:cNvPr>
              <p:cNvSpPr/>
              <p:nvPr/>
            </p:nvSpPr>
            <p:spPr>
              <a:xfrm>
                <a:off x="4937350" y="2163350"/>
                <a:ext cx="227225" cy="216650"/>
              </a:xfrm>
              <a:custGeom>
                <a:avLst/>
                <a:gdLst/>
                <a:ahLst/>
                <a:cxnLst/>
                <a:rect l="l" t="t" r="r" b="b"/>
                <a:pathLst>
                  <a:path w="9089" h="8666" extrusionOk="0">
                    <a:moveTo>
                      <a:pt x="4756" y="0"/>
                    </a:moveTo>
                    <a:cubicBezTo>
                      <a:pt x="3647" y="0"/>
                      <a:pt x="2539" y="423"/>
                      <a:pt x="1693" y="1269"/>
                    </a:cubicBezTo>
                    <a:cubicBezTo>
                      <a:pt x="1" y="2961"/>
                      <a:pt x="1" y="5704"/>
                      <a:pt x="1693" y="7396"/>
                    </a:cubicBezTo>
                    <a:cubicBezTo>
                      <a:pt x="2505" y="8208"/>
                      <a:pt x="3607" y="8665"/>
                      <a:pt x="4756" y="8665"/>
                    </a:cubicBezTo>
                    <a:cubicBezTo>
                      <a:pt x="5905" y="8665"/>
                      <a:pt x="7006" y="8208"/>
                      <a:pt x="7819" y="7396"/>
                    </a:cubicBezTo>
                    <a:cubicBezTo>
                      <a:pt x="8632" y="6583"/>
                      <a:pt x="9089" y="5481"/>
                      <a:pt x="9089" y="4333"/>
                    </a:cubicBezTo>
                    <a:cubicBezTo>
                      <a:pt x="9089" y="3184"/>
                      <a:pt x="8632" y="2082"/>
                      <a:pt x="7819" y="1269"/>
                    </a:cubicBezTo>
                    <a:cubicBezTo>
                      <a:pt x="6973" y="423"/>
                      <a:pt x="5864" y="0"/>
                      <a:pt x="4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820;p71">
                <a:extLst>
                  <a:ext uri="{FF2B5EF4-FFF2-40B4-BE49-F238E27FC236}">
                    <a16:creationId xmlns:a16="http://schemas.microsoft.com/office/drawing/2014/main" id="{2FAC4968-7EF7-5965-5604-FE40D4A56966}"/>
                  </a:ext>
                </a:extLst>
              </p:cNvPr>
              <p:cNvSpPr/>
              <p:nvPr/>
            </p:nvSpPr>
            <p:spPr>
              <a:xfrm>
                <a:off x="4986250" y="2205225"/>
                <a:ext cx="135675" cy="127850"/>
              </a:xfrm>
              <a:custGeom>
                <a:avLst/>
                <a:gdLst/>
                <a:ahLst/>
                <a:cxnLst/>
                <a:rect l="l" t="t" r="r" b="b"/>
                <a:pathLst>
                  <a:path w="5427" h="5114" extrusionOk="0">
                    <a:moveTo>
                      <a:pt x="2881" y="1"/>
                    </a:moveTo>
                    <a:cubicBezTo>
                      <a:pt x="2526" y="1"/>
                      <a:pt x="2147" y="89"/>
                      <a:pt x="1753" y="272"/>
                    </a:cubicBezTo>
                    <a:cubicBezTo>
                      <a:pt x="487" y="859"/>
                      <a:pt x="1" y="2170"/>
                      <a:pt x="649" y="3567"/>
                    </a:cubicBezTo>
                    <a:cubicBezTo>
                      <a:pt x="1120" y="4583"/>
                      <a:pt x="1932" y="5113"/>
                      <a:pt x="2822" y="5113"/>
                    </a:cubicBezTo>
                    <a:cubicBezTo>
                      <a:pt x="3170" y="5113"/>
                      <a:pt x="3530" y="5032"/>
                      <a:pt x="3886" y="4867"/>
                    </a:cubicBezTo>
                    <a:cubicBezTo>
                      <a:pt x="4991" y="4354"/>
                      <a:pt x="5427" y="3401"/>
                      <a:pt x="5243" y="2410"/>
                    </a:cubicBezTo>
                    <a:lnTo>
                      <a:pt x="5243" y="2410"/>
                    </a:lnTo>
                    <a:lnTo>
                      <a:pt x="4448" y="2780"/>
                    </a:lnTo>
                    <a:cubicBezTo>
                      <a:pt x="4545" y="3416"/>
                      <a:pt x="4254" y="3936"/>
                      <a:pt x="3596" y="4241"/>
                    </a:cubicBezTo>
                    <a:cubicBezTo>
                      <a:pt x="3375" y="4344"/>
                      <a:pt x="3150" y="4397"/>
                      <a:pt x="2929" y="4397"/>
                    </a:cubicBezTo>
                    <a:cubicBezTo>
                      <a:pt x="2338" y="4397"/>
                      <a:pt x="1777" y="4020"/>
                      <a:pt x="1404" y="3217"/>
                    </a:cubicBezTo>
                    <a:cubicBezTo>
                      <a:pt x="899" y="2129"/>
                      <a:pt x="1232" y="1274"/>
                      <a:pt x="2044" y="897"/>
                    </a:cubicBezTo>
                    <a:cubicBezTo>
                      <a:pt x="2284" y="786"/>
                      <a:pt x="2516" y="733"/>
                      <a:pt x="2735" y="733"/>
                    </a:cubicBezTo>
                    <a:cubicBezTo>
                      <a:pt x="3116" y="733"/>
                      <a:pt x="3453" y="894"/>
                      <a:pt x="3709" y="1189"/>
                    </a:cubicBezTo>
                    <a:lnTo>
                      <a:pt x="4505" y="820"/>
                    </a:lnTo>
                    <a:cubicBezTo>
                      <a:pt x="4080" y="287"/>
                      <a:pt x="3520" y="1"/>
                      <a:pt x="2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821;p71">
                <a:extLst>
                  <a:ext uri="{FF2B5EF4-FFF2-40B4-BE49-F238E27FC236}">
                    <a16:creationId xmlns:a16="http://schemas.microsoft.com/office/drawing/2014/main" id="{D244F5C7-7084-0857-63D3-85F54C7EEA7F}"/>
                  </a:ext>
                </a:extLst>
              </p:cNvPr>
              <p:cNvSpPr/>
              <p:nvPr/>
            </p:nvSpPr>
            <p:spPr>
              <a:xfrm>
                <a:off x="4870675" y="2383275"/>
                <a:ext cx="631750" cy="274225"/>
              </a:xfrm>
              <a:custGeom>
                <a:avLst/>
                <a:gdLst/>
                <a:ahLst/>
                <a:cxnLst/>
                <a:rect l="l" t="t" r="r" b="b"/>
                <a:pathLst>
                  <a:path w="25270" h="10969" fill="none" extrusionOk="0">
                    <a:moveTo>
                      <a:pt x="25270" y="0"/>
                    </a:moveTo>
                    <a:lnTo>
                      <a:pt x="1" y="10969"/>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822;p71">
                <a:extLst>
                  <a:ext uri="{FF2B5EF4-FFF2-40B4-BE49-F238E27FC236}">
                    <a16:creationId xmlns:a16="http://schemas.microsoft.com/office/drawing/2014/main" id="{2BBA6986-C0AA-FA3F-4B6B-550956EB76E8}"/>
                  </a:ext>
                </a:extLst>
              </p:cNvPr>
              <p:cNvSpPr/>
              <p:nvPr/>
            </p:nvSpPr>
            <p:spPr>
              <a:xfrm>
                <a:off x="4911450" y="2462275"/>
                <a:ext cx="631725" cy="274225"/>
              </a:xfrm>
              <a:custGeom>
                <a:avLst/>
                <a:gdLst/>
                <a:ahLst/>
                <a:cxnLst/>
                <a:rect l="l" t="t" r="r" b="b"/>
                <a:pathLst>
                  <a:path w="25269" h="10969" fill="none" extrusionOk="0">
                    <a:moveTo>
                      <a:pt x="25269" y="1"/>
                    </a:moveTo>
                    <a:lnTo>
                      <a:pt x="0" y="10969"/>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823;p71">
                <a:extLst>
                  <a:ext uri="{FF2B5EF4-FFF2-40B4-BE49-F238E27FC236}">
                    <a16:creationId xmlns:a16="http://schemas.microsoft.com/office/drawing/2014/main" id="{9740ED67-168F-953E-9859-C0F23B065E8C}"/>
                  </a:ext>
                </a:extLst>
              </p:cNvPr>
              <p:cNvSpPr/>
              <p:nvPr/>
            </p:nvSpPr>
            <p:spPr>
              <a:xfrm>
                <a:off x="4939425" y="2544750"/>
                <a:ext cx="631750" cy="274225"/>
              </a:xfrm>
              <a:custGeom>
                <a:avLst/>
                <a:gdLst/>
                <a:ahLst/>
                <a:cxnLst/>
                <a:rect l="l" t="t" r="r" b="b"/>
                <a:pathLst>
                  <a:path w="25270" h="10969" fill="none" extrusionOk="0">
                    <a:moveTo>
                      <a:pt x="25269" y="1"/>
                    </a:moveTo>
                    <a:lnTo>
                      <a:pt x="0" y="10969"/>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824;p71">
                <a:extLst>
                  <a:ext uri="{FF2B5EF4-FFF2-40B4-BE49-F238E27FC236}">
                    <a16:creationId xmlns:a16="http://schemas.microsoft.com/office/drawing/2014/main" id="{5BD5EAF7-A095-0C79-F8BC-33311CD5C0B8}"/>
                  </a:ext>
                </a:extLst>
              </p:cNvPr>
              <p:cNvSpPr/>
              <p:nvPr/>
            </p:nvSpPr>
            <p:spPr>
              <a:xfrm>
                <a:off x="4980150" y="2733500"/>
                <a:ext cx="390425" cy="164500"/>
              </a:xfrm>
              <a:custGeom>
                <a:avLst/>
                <a:gdLst/>
                <a:ahLst/>
                <a:cxnLst/>
                <a:rect l="l" t="t" r="r" b="b"/>
                <a:pathLst>
                  <a:path w="15617" h="6580" fill="none" extrusionOk="0">
                    <a:moveTo>
                      <a:pt x="15616" y="0"/>
                    </a:moveTo>
                    <a:lnTo>
                      <a:pt x="0" y="6579"/>
                    </a:lnTo>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825;p71">
                <a:extLst>
                  <a:ext uri="{FF2B5EF4-FFF2-40B4-BE49-F238E27FC236}">
                    <a16:creationId xmlns:a16="http://schemas.microsoft.com/office/drawing/2014/main" id="{1EC96312-BB6C-1D3E-5E9B-76F43C908DDE}"/>
                  </a:ext>
                </a:extLst>
              </p:cNvPr>
              <p:cNvSpPr/>
              <p:nvPr/>
            </p:nvSpPr>
            <p:spPr>
              <a:xfrm>
                <a:off x="5051575" y="2874175"/>
                <a:ext cx="287725" cy="299600"/>
              </a:xfrm>
              <a:custGeom>
                <a:avLst/>
                <a:gdLst/>
                <a:ahLst/>
                <a:cxnLst/>
                <a:rect l="l" t="t" r="r" b="b"/>
                <a:pathLst>
                  <a:path w="11509" h="11984" extrusionOk="0">
                    <a:moveTo>
                      <a:pt x="7594" y="1"/>
                    </a:moveTo>
                    <a:lnTo>
                      <a:pt x="0" y="3336"/>
                    </a:lnTo>
                    <a:lnTo>
                      <a:pt x="3806" y="11984"/>
                    </a:lnTo>
                    <a:lnTo>
                      <a:pt x="11508" y="8256"/>
                    </a:lnTo>
                    <a:lnTo>
                      <a:pt x="7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826;p71">
                <a:extLst>
                  <a:ext uri="{FF2B5EF4-FFF2-40B4-BE49-F238E27FC236}">
                    <a16:creationId xmlns:a16="http://schemas.microsoft.com/office/drawing/2014/main" id="{5708CF26-9867-5AF2-EF0D-F09E9CF1184B}"/>
                  </a:ext>
                </a:extLst>
              </p:cNvPr>
              <p:cNvSpPr/>
              <p:nvPr/>
            </p:nvSpPr>
            <p:spPr>
              <a:xfrm>
                <a:off x="4115275" y="2488100"/>
                <a:ext cx="1146225" cy="1449150"/>
              </a:xfrm>
              <a:custGeom>
                <a:avLst/>
                <a:gdLst/>
                <a:ahLst/>
                <a:cxnLst/>
                <a:rect l="l" t="t" r="r" b="b"/>
                <a:pathLst>
                  <a:path w="45849" h="57966" extrusionOk="0">
                    <a:moveTo>
                      <a:pt x="34867" y="1"/>
                    </a:moveTo>
                    <a:lnTo>
                      <a:pt x="1" y="7603"/>
                    </a:lnTo>
                    <a:lnTo>
                      <a:pt x="10981" y="57966"/>
                    </a:lnTo>
                    <a:lnTo>
                      <a:pt x="45848" y="50363"/>
                    </a:lnTo>
                    <a:lnTo>
                      <a:pt x="348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827;p71">
                <a:extLst>
                  <a:ext uri="{FF2B5EF4-FFF2-40B4-BE49-F238E27FC236}">
                    <a16:creationId xmlns:a16="http://schemas.microsoft.com/office/drawing/2014/main" id="{1165B7EB-9AC1-C6B0-6697-5015F73C3133}"/>
                  </a:ext>
                </a:extLst>
              </p:cNvPr>
              <p:cNvSpPr/>
              <p:nvPr/>
            </p:nvSpPr>
            <p:spPr>
              <a:xfrm>
                <a:off x="4240275" y="2646150"/>
                <a:ext cx="896200" cy="1133075"/>
              </a:xfrm>
              <a:custGeom>
                <a:avLst/>
                <a:gdLst/>
                <a:ahLst/>
                <a:cxnLst/>
                <a:rect l="l" t="t" r="r" b="b"/>
                <a:pathLst>
                  <a:path w="35848" h="45323" extrusionOk="0">
                    <a:moveTo>
                      <a:pt x="27261" y="0"/>
                    </a:moveTo>
                    <a:lnTo>
                      <a:pt x="1" y="5944"/>
                    </a:lnTo>
                    <a:lnTo>
                      <a:pt x="8586" y="45322"/>
                    </a:lnTo>
                    <a:lnTo>
                      <a:pt x="35848" y="39378"/>
                    </a:lnTo>
                    <a:lnTo>
                      <a:pt x="27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828;p71">
                <a:extLst>
                  <a:ext uri="{FF2B5EF4-FFF2-40B4-BE49-F238E27FC236}">
                    <a16:creationId xmlns:a16="http://schemas.microsoft.com/office/drawing/2014/main" id="{D2BC4CE9-661F-8020-36AD-9D8282925055}"/>
                  </a:ext>
                </a:extLst>
              </p:cNvPr>
              <p:cNvSpPr/>
              <p:nvPr/>
            </p:nvSpPr>
            <p:spPr>
              <a:xfrm>
                <a:off x="4363550" y="2596400"/>
                <a:ext cx="450200" cy="231450"/>
              </a:xfrm>
              <a:custGeom>
                <a:avLst/>
                <a:gdLst/>
                <a:ahLst/>
                <a:cxnLst/>
                <a:rect l="l" t="t" r="r" b="b"/>
                <a:pathLst>
                  <a:path w="18008" h="9258" extrusionOk="0">
                    <a:moveTo>
                      <a:pt x="16787" y="1"/>
                    </a:moveTo>
                    <a:lnTo>
                      <a:pt x="0" y="3662"/>
                    </a:lnTo>
                    <a:lnTo>
                      <a:pt x="1219" y="9258"/>
                    </a:lnTo>
                    <a:lnTo>
                      <a:pt x="18007" y="5597"/>
                    </a:lnTo>
                    <a:lnTo>
                      <a:pt x="16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829;p71">
                <a:extLst>
                  <a:ext uri="{FF2B5EF4-FFF2-40B4-BE49-F238E27FC236}">
                    <a16:creationId xmlns:a16="http://schemas.microsoft.com/office/drawing/2014/main" id="{3CF1B5DF-D579-907B-8E0F-348F409F077F}"/>
                  </a:ext>
                </a:extLst>
              </p:cNvPr>
              <p:cNvSpPr/>
              <p:nvPr/>
            </p:nvSpPr>
            <p:spPr>
              <a:xfrm>
                <a:off x="4369475" y="2955800"/>
                <a:ext cx="196650" cy="196625"/>
              </a:xfrm>
              <a:custGeom>
                <a:avLst/>
                <a:gdLst/>
                <a:ahLst/>
                <a:cxnLst/>
                <a:rect l="l" t="t" r="r" b="b"/>
                <a:pathLst>
                  <a:path w="7866" h="7865" fill="none" extrusionOk="0">
                    <a:moveTo>
                      <a:pt x="1" y="1408"/>
                    </a:moveTo>
                    <a:lnTo>
                      <a:pt x="6458" y="0"/>
                    </a:lnTo>
                    <a:lnTo>
                      <a:pt x="7865" y="6457"/>
                    </a:lnTo>
                    <a:lnTo>
                      <a:pt x="1409" y="7865"/>
                    </a:lnTo>
                    <a:close/>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830;p71">
                <a:extLst>
                  <a:ext uri="{FF2B5EF4-FFF2-40B4-BE49-F238E27FC236}">
                    <a16:creationId xmlns:a16="http://schemas.microsoft.com/office/drawing/2014/main" id="{80691D8E-D9CC-48EF-5397-FDC70DA22683}"/>
                  </a:ext>
                </a:extLst>
              </p:cNvPr>
              <p:cNvSpPr/>
              <p:nvPr/>
            </p:nvSpPr>
            <p:spPr>
              <a:xfrm>
                <a:off x="4605900" y="2952800"/>
                <a:ext cx="330925" cy="91825"/>
              </a:xfrm>
              <a:custGeom>
                <a:avLst/>
                <a:gdLst/>
                <a:ahLst/>
                <a:cxnLst/>
                <a:rect l="l" t="t" r="r" b="b"/>
                <a:pathLst>
                  <a:path w="13237" h="3673" extrusionOk="0">
                    <a:moveTo>
                      <a:pt x="13058" y="1"/>
                    </a:moveTo>
                    <a:lnTo>
                      <a:pt x="0" y="2848"/>
                    </a:lnTo>
                    <a:lnTo>
                      <a:pt x="180" y="3673"/>
                    </a:lnTo>
                    <a:lnTo>
                      <a:pt x="13237" y="826"/>
                    </a:lnTo>
                    <a:lnTo>
                      <a:pt x="130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831;p71">
                <a:extLst>
                  <a:ext uri="{FF2B5EF4-FFF2-40B4-BE49-F238E27FC236}">
                    <a16:creationId xmlns:a16="http://schemas.microsoft.com/office/drawing/2014/main" id="{4B02BA28-4615-E389-5D9C-CF3C4B2EC018}"/>
                  </a:ext>
                </a:extLst>
              </p:cNvPr>
              <p:cNvSpPr/>
              <p:nvPr/>
            </p:nvSpPr>
            <p:spPr>
              <a:xfrm>
                <a:off x="4425675" y="3213525"/>
                <a:ext cx="196625" cy="196625"/>
              </a:xfrm>
              <a:custGeom>
                <a:avLst/>
                <a:gdLst/>
                <a:ahLst/>
                <a:cxnLst/>
                <a:rect l="l" t="t" r="r" b="b"/>
                <a:pathLst>
                  <a:path w="7865" h="7865" fill="none" extrusionOk="0">
                    <a:moveTo>
                      <a:pt x="0" y="1408"/>
                    </a:moveTo>
                    <a:lnTo>
                      <a:pt x="6457" y="1"/>
                    </a:lnTo>
                    <a:lnTo>
                      <a:pt x="7865" y="6458"/>
                    </a:lnTo>
                    <a:lnTo>
                      <a:pt x="1409" y="7865"/>
                    </a:lnTo>
                    <a:close/>
                  </a:path>
                </a:pathLst>
              </a:custGeom>
              <a:noFill/>
              <a:ln w="9525" cap="flat" cmpd="sng">
                <a:solidFill>
                  <a:schemeClr val="dk1"/>
                </a:solidFill>
                <a:prstDash val="solid"/>
                <a:miter lim="11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832;p71">
                <a:extLst>
                  <a:ext uri="{FF2B5EF4-FFF2-40B4-BE49-F238E27FC236}">
                    <a16:creationId xmlns:a16="http://schemas.microsoft.com/office/drawing/2014/main" id="{9A686F4C-E032-0E21-4ED2-C1668234AEA6}"/>
                  </a:ext>
                </a:extLst>
              </p:cNvPr>
              <p:cNvSpPr/>
              <p:nvPr/>
            </p:nvSpPr>
            <p:spPr>
              <a:xfrm>
                <a:off x="4662075" y="3210550"/>
                <a:ext cx="330950" cy="91825"/>
              </a:xfrm>
              <a:custGeom>
                <a:avLst/>
                <a:gdLst/>
                <a:ahLst/>
                <a:cxnLst/>
                <a:rect l="l" t="t" r="r" b="b"/>
                <a:pathLst>
                  <a:path w="13238" h="3673" extrusionOk="0">
                    <a:moveTo>
                      <a:pt x="13058" y="0"/>
                    </a:moveTo>
                    <a:lnTo>
                      <a:pt x="1" y="2847"/>
                    </a:lnTo>
                    <a:lnTo>
                      <a:pt x="181" y="3672"/>
                    </a:lnTo>
                    <a:lnTo>
                      <a:pt x="13237" y="826"/>
                    </a:lnTo>
                    <a:lnTo>
                      <a:pt x="13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833;p71">
                <a:extLst>
                  <a:ext uri="{FF2B5EF4-FFF2-40B4-BE49-F238E27FC236}">
                    <a16:creationId xmlns:a16="http://schemas.microsoft.com/office/drawing/2014/main" id="{715CE387-F910-CD18-E588-9745E976C9CD}"/>
                  </a:ext>
                </a:extLst>
              </p:cNvPr>
              <p:cNvSpPr/>
              <p:nvPr/>
            </p:nvSpPr>
            <p:spPr>
              <a:xfrm>
                <a:off x="4440650" y="2706000"/>
                <a:ext cx="68175" cy="62325"/>
              </a:xfrm>
              <a:custGeom>
                <a:avLst/>
                <a:gdLst/>
                <a:ahLst/>
                <a:cxnLst/>
                <a:rect l="l" t="t" r="r" b="b"/>
                <a:pathLst>
                  <a:path w="2727" h="2493" extrusionOk="0">
                    <a:moveTo>
                      <a:pt x="1364" y="1"/>
                    </a:moveTo>
                    <a:cubicBezTo>
                      <a:pt x="1276" y="1"/>
                      <a:pt x="1187" y="10"/>
                      <a:pt x="1098" y="29"/>
                    </a:cubicBezTo>
                    <a:cubicBezTo>
                      <a:pt x="426" y="176"/>
                      <a:pt x="1" y="840"/>
                      <a:pt x="146" y="1511"/>
                    </a:cubicBezTo>
                    <a:cubicBezTo>
                      <a:pt x="274" y="2094"/>
                      <a:pt x="789" y="2492"/>
                      <a:pt x="1361" y="2492"/>
                    </a:cubicBezTo>
                    <a:cubicBezTo>
                      <a:pt x="1449" y="2492"/>
                      <a:pt x="1539" y="2483"/>
                      <a:pt x="1628" y="2463"/>
                    </a:cubicBezTo>
                    <a:cubicBezTo>
                      <a:pt x="2301" y="2317"/>
                      <a:pt x="2727" y="1654"/>
                      <a:pt x="2580" y="981"/>
                    </a:cubicBezTo>
                    <a:cubicBezTo>
                      <a:pt x="2452" y="399"/>
                      <a:pt x="1937" y="1"/>
                      <a:pt x="1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834;p71">
                <a:extLst>
                  <a:ext uri="{FF2B5EF4-FFF2-40B4-BE49-F238E27FC236}">
                    <a16:creationId xmlns:a16="http://schemas.microsoft.com/office/drawing/2014/main" id="{C9383D57-BB6F-CD96-5052-E83B822FEE01}"/>
                  </a:ext>
                </a:extLst>
              </p:cNvPr>
              <p:cNvSpPr/>
              <p:nvPr/>
            </p:nvSpPr>
            <p:spPr>
              <a:xfrm>
                <a:off x="4669225" y="2656200"/>
                <a:ext cx="68175" cy="62300"/>
              </a:xfrm>
              <a:custGeom>
                <a:avLst/>
                <a:gdLst/>
                <a:ahLst/>
                <a:cxnLst/>
                <a:rect l="l" t="t" r="r" b="b"/>
                <a:pathLst>
                  <a:path w="2727" h="2492" extrusionOk="0">
                    <a:moveTo>
                      <a:pt x="1363" y="0"/>
                    </a:moveTo>
                    <a:cubicBezTo>
                      <a:pt x="1276" y="0"/>
                      <a:pt x="1187" y="9"/>
                      <a:pt x="1098" y="29"/>
                    </a:cubicBezTo>
                    <a:cubicBezTo>
                      <a:pt x="427" y="176"/>
                      <a:pt x="1" y="839"/>
                      <a:pt x="148" y="1511"/>
                    </a:cubicBezTo>
                    <a:cubicBezTo>
                      <a:pt x="274" y="2094"/>
                      <a:pt x="789" y="2491"/>
                      <a:pt x="1361" y="2491"/>
                    </a:cubicBezTo>
                    <a:cubicBezTo>
                      <a:pt x="1449" y="2491"/>
                      <a:pt x="1539" y="2482"/>
                      <a:pt x="1628" y="2462"/>
                    </a:cubicBezTo>
                    <a:cubicBezTo>
                      <a:pt x="2301" y="2315"/>
                      <a:pt x="2727" y="1653"/>
                      <a:pt x="2580" y="980"/>
                    </a:cubicBezTo>
                    <a:cubicBezTo>
                      <a:pt x="2453" y="398"/>
                      <a:pt x="1936" y="0"/>
                      <a:pt x="1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889;p71">
              <a:extLst>
                <a:ext uri="{FF2B5EF4-FFF2-40B4-BE49-F238E27FC236}">
                  <a16:creationId xmlns:a16="http://schemas.microsoft.com/office/drawing/2014/main" id="{DC577B6B-4A59-7E21-9771-1FDBD4FE9836}"/>
                </a:ext>
              </a:extLst>
            </p:cNvPr>
            <p:cNvSpPr/>
            <p:nvPr/>
          </p:nvSpPr>
          <p:spPr>
            <a:xfrm>
              <a:off x="5613286" y="2585829"/>
              <a:ext cx="300201" cy="300172"/>
            </a:xfrm>
            <a:custGeom>
              <a:avLst/>
              <a:gdLst/>
              <a:ahLst/>
              <a:cxnLst/>
              <a:rect l="l" t="t" r="r" b="b"/>
              <a:pathLst>
                <a:path w="10191" h="10190" extrusionOk="0">
                  <a:moveTo>
                    <a:pt x="5095" y="2636"/>
                  </a:moveTo>
                  <a:cubicBezTo>
                    <a:pt x="6453" y="2636"/>
                    <a:pt x="7554" y="3737"/>
                    <a:pt x="7554" y="5095"/>
                  </a:cubicBezTo>
                  <a:cubicBezTo>
                    <a:pt x="7554" y="6453"/>
                    <a:pt x="6453" y="7554"/>
                    <a:pt x="5095" y="7554"/>
                  </a:cubicBezTo>
                  <a:cubicBezTo>
                    <a:pt x="3738" y="7554"/>
                    <a:pt x="2637" y="6453"/>
                    <a:pt x="2637" y="5095"/>
                  </a:cubicBezTo>
                  <a:cubicBezTo>
                    <a:pt x="2637" y="3737"/>
                    <a:pt x="3738" y="2636"/>
                    <a:pt x="5095" y="2636"/>
                  </a:cubicBezTo>
                  <a:close/>
                  <a:moveTo>
                    <a:pt x="4477" y="1"/>
                  </a:moveTo>
                  <a:cubicBezTo>
                    <a:pt x="4356" y="1"/>
                    <a:pt x="4258" y="98"/>
                    <a:pt x="4258" y="220"/>
                  </a:cubicBezTo>
                  <a:lnTo>
                    <a:pt x="4258" y="1601"/>
                  </a:lnTo>
                  <a:cubicBezTo>
                    <a:pt x="4258" y="1697"/>
                    <a:pt x="4195" y="1782"/>
                    <a:pt x="4102" y="1810"/>
                  </a:cubicBezTo>
                  <a:cubicBezTo>
                    <a:pt x="3883" y="1876"/>
                    <a:pt x="3674" y="1964"/>
                    <a:pt x="3475" y="2069"/>
                  </a:cubicBezTo>
                  <a:cubicBezTo>
                    <a:pt x="3442" y="2087"/>
                    <a:pt x="3406" y="2096"/>
                    <a:pt x="3371" y="2096"/>
                  </a:cubicBezTo>
                  <a:cubicBezTo>
                    <a:pt x="3314" y="2096"/>
                    <a:pt x="3258" y="2074"/>
                    <a:pt x="3217" y="2031"/>
                  </a:cubicBezTo>
                  <a:lnTo>
                    <a:pt x="2240" y="1056"/>
                  </a:lnTo>
                  <a:cubicBezTo>
                    <a:pt x="2197" y="1013"/>
                    <a:pt x="2142" y="991"/>
                    <a:pt x="2085" y="991"/>
                  </a:cubicBezTo>
                  <a:cubicBezTo>
                    <a:pt x="2029" y="991"/>
                    <a:pt x="1973" y="1013"/>
                    <a:pt x="1930" y="1056"/>
                  </a:cubicBezTo>
                  <a:lnTo>
                    <a:pt x="1055" y="1930"/>
                  </a:lnTo>
                  <a:cubicBezTo>
                    <a:pt x="970" y="2015"/>
                    <a:pt x="970" y="2154"/>
                    <a:pt x="1055" y="2240"/>
                  </a:cubicBezTo>
                  <a:lnTo>
                    <a:pt x="2032" y="3217"/>
                  </a:lnTo>
                  <a:cubicBezTo>
                    <a:pt x="2100" y="3285"/>
                    <a:pt x="2116" y="3389"/>
                    <a:pt x="2070" y="3475"/>
                  </a:cubicBezTo>
                  <a:cubicBezTo>
                    <a:pt x="1963" y="3673"/>
                    <a:pt x="1876" y="3883"/>
                    <a:pt x="1809" y="4102"/>
                  </a:cubicBezTo>
                  <a:cubicBezTo>
                    <a:pt x="1782" y="4194"/>
                    <a:pt x="1697" y="4257"/>
                    <a:pt x="1601" y="4257"/>
                  </a:cubicBezTo>
                  <a:lnTo>
                    <a:pt x="220" y="4257"/>
                  </a:lnTo>
                  <a:cubicBezTo>
                    <a:pt x="99" y="4257"/>
                    <a:pt x="0" y="4356"/>
                    <a:pt x="0" y="4476"/>
                  </a:cubicBezTo>
                  <a:lnTo>
                    <a:pt x="0" y="5714"/>
                  </a:lnTo>
                  <a:cubicBezTo>
                    <a:pt x="0" y="5834"/>
                    <a:pt x="99" y="5933"/>
                    <a:pt x="220" y="5933"/>
                  </a:cubicBezTo>
                  <a:lnTo>
                    <a:pt x="1601" y="5933"/>
                  </a:lnTo>
                  <a:cubicBezTo>
                    <a:pt x="1697" y="5933"/>
                    <a:pt x="1782" y="5996"/>
                    <a:pt x="1809" y="6088"/>
                  </a:cubicBezTo>
                  <a:cubicBezTo>
                    <a:pt x="1876" y="6307"/>
                    <a:pt x="1963" y="6517"/>
                    <a:pt x="2070" y="6716"/>
                  </a:cubicBezTo>
                  <a:cubicBezTo>
                    <a:pt x="2116" y="6801"/>
                    <a:pt x="2100" y="6905"/>
                    <a:pt x="2032" y="6974"/>
                  </a:cubicBezTo>
                  <a:lnTo>
                    <a:pt x="1055" y="7950"/>
                  </a:lnTo>
                  <a:cubicBezTo>
                    <a:pt x="970" y="8036"/>
                    <a:pt x="970" y="8175"/>
                    <a:pt x="1055" y="8260"/>
                  </a:cubicBezTo>
                  <a:lnTo>
                    <a:pt x="1930" y="9135"/>
                  </a:lnTo>
                  <a:cubicBezTo>
                    <a:pt x="1973" y="9178"/>
                    <a:pt x="2029" y="9199"/>
                    <a:pt x="2085" y="9199"/>
                  </a:cubicBezTo>
                  <a:cubicBezTo>
                    <a:pt x="2142" y="9199"/>
                    <a:pt x="2197" y="9178"/>
                    <a:pt x="2240" y="9135"/>
                  </a:cubicBezTo>
                  <a:lnTo>
                    <a:pt x="3217" y="8159"/>
                  </a:lnTo>
                  <a:cubicBezTo>
                    <a:pt x="3258" y="8117"/>
                    <a:pt x="3314" y="8095"/>
                    <a:pt x="3371" y="8095"/>
                  </a:cubicBezTo>
                  <a:cubicBezTo>
                    <a:pt x="3406" y="8095"/>
                    <a:pt x="3442" y="8103"/>
                    <a:pt x="3475" y="8121"/>
                  </a:cubicBezTo>
                  <a:cubicBezTo>
                    <a:pt x="3674" y="8227"/>
                    <a:pt x="3883" y="8315"/>
                    <a:pt x="4102" y="8380"/>
                  </a:cubicBezTo>
                  <a:cubicBezTo>
                    <a:pt x="4195" y="8408"/>
                    <a:pt x="4258" y="8493"/>
                    <a:pt x="4258" y="8591"/>
                  </a:cubicBezTo>
                  <a:lnTo>
                    <a:pt x="4258" y="9970"/>
                  </a:lnTo>
                  <a:cubicBezTo>
                    <a:pt x="4258" y="10092"/>
                    <a:pt x="4356" y="10190"/>
                    <a:pt x="4477" y="10190"/>
                  </a:cubicBezTo>
                  <a:lnTo>
                    <a:pt x="5714" y="10190"/>
                  </a:lnTo>
                  <a:cubicBezTo>
                    <a:pt x="5835" y="10190"/>
                    <a:pt x="5933" y="10092"/>
                    <a:pt x="5933" y="9970"/>
                  </a:cubicBezTo>
                  <a:lnTo>
                    <a:pt x="5933" y="8591"/>
                  </a:lnTo>
                  <a:cubicBezTo>
                    <a:pt x="5933" y="8493"/>
                    <a:pt x="5996" y="8408"/>
                    <a:pt x="6089" y="8380"/>
                  </a:cubicBezTo>
                  <a:cubicBezTo>
                    <a:pt x="6308" y="8315"/>
                    <a:pt x="6517" y="8227"/>
                    <a:pt x="6716" y="8121"/>
                  </a:cubicBezTo>
                  <a:cubicBezTo>
                    <a:pt x="6748" y="8103"/>
                    <a:pt x="6784" y="8095"/>
                    <a:pt x="6820" y="8095"/>
                  </a:cubicBezTo>
                  <a:cubicBezTo>
                    <a:pt x="6876" y="8095"/>
                    <a:pt x="6932" y="8117"/>
                    <a:pt x="6974" y="8159"/>
                  </a:cubicBezTo>
                  <a:lnTo>
                    <a:pt x="7951" y="9135"/>
                  </a:lnTo>
                  <a:cubicBezTo>
                    <a:pt x="7993" y="9178"/>
                    <a:pt x="8049" y="9199"/>
                    <a:pt x="8105" y="9199"/>
                  </a:cubicBezTo>
                  <a:cubicBezTo>
                    <a:pt x="8161" y="9199"/>
                    <a:pt x="8218" y="9178"/>
                    <a:pt x="8261" y="9135"/>
                  </a:cubicBezTo>
                  <a:lnTo>
                    <a:pt x="9135" y="8260"/>
                  </a:lnTo>
                  <a:cubicBezTo>
                    <a:pt x="9220" y="8175"/>
                    <a:pt x="9220" y="8036"/>
                    <a:pt x="9135" y="7950"/>
                  </a:cubicBezTo>
                  <a:lnTo>
                    <a:pt x="8159" y="6974"/>
                  </a:lnTo>
                  <a:cubicBezTo>
                    <a:pt x="8091" y="6905"/>
                    <a:pt x="8075" y="6801"/>
                    <a:pt x="8121" y="6716"/>
                  </a:cubicBezTo>
                  <a:cubicBezTo>
                    <a:pt x="8227" y="6517"/>
                    <a:pt x="8315" y="6307"/>
                    <a:pt x="8381" y="6088"/>
                  </a:cubicBezTo>
                  <a:cubicBezTo>
                    <a:pt x="8409" y="5996"/>
                    <a:pt x="8494" y="5933"/>
                    <a:pt x="8590" y="5933"/>
                  </a:cubicBezTo>
                  <a:lnTo>
                    <a:pt x="9971" y="5933"/>
                  </a:lnTo>
                  <a:cubicBezTo>
                    <a:pt x="10092" y="5933"/>
                    <a:pt x="10190" y="5834"/>
                    <a:pt x="10190" y="5714"/>
                  </a:cubicBezTo>
                  <a:lnTo>
                    <a:pt x="10190" y="4476"/>
                  </a:lnTo>
                  <a:cubicBezTo>
                    <a:pt x="10190" y="4356"/>
                    <a:pt x="10092" y="4257"/>
                    <a:pt x="9971" y="4257"/>
                  </a:cubicBezTo>
                  <a:lnTo>
                    <a:pt x="8590" y="4257"/>
                  </a:lnTo>
                  <a:cubicBezTo>
                    <a:pt x="8494" y="4257"/>
                    <a:pt x="8409" y="4194"/>
                    <a:pt x="8381" y="4102"/>
                  </a:cubicBezTo>
                  <a:cubicBezTo>
                    <a:pt x="8315" y="3883"/>
                    <a:pt x="8227" y="3673"/>
                    <a:pt x="8121" y="3475"/>
                  </a:cubicBezTo>
                  <a:cubicBezTo>
                    <a:pt x="8075" y="3389"/>
                    <a:pt x="8091" y="3285"/>
                    <a:pt x="8159" y="3217"/>
                  </a:cubicBezTo>
                  <a:lnTo>
                    <a:pt x="9135" y="2240"/>
                  </a:lnTo>
                  <a:cubicBezTo>
                    <a:pt x="9220" y="2154"/>
                    <a:pt x="9220" y="2015"/>
                    <a:pt x="9135" y="1930"/>
                  </a:cubicBezTo>
                  <a:lnTo>
                    <a:pt x="8261" y="1056"/>
                  </a:lnTo>
                  <a:cubicBezTo>
                    <a:pt x="8218" y="1013"/>
                    <a:pt x="8161" y="991"/>
                    <a:pt x="8105" y="991"/>
                  </a:cubicBezTo>
                  <a:cubicBezTo>
                    <a:pt x="8049" y="991"/>
                    <a:pt x="7993" y="1013"/>
                    <a:pt x="7951" y="1056"/>
                  </a:cubicBezTo>
                  <a:lnTo>
                    <a:pt x="6974" y="2031"/>
                  </a:lnTo>
                  <a:cubicBezTo>
                    <a:pt x="6932" y="2074"/>
                    <a:pt x="6876" y="2096"/>
                    <a:pt x="6820" y="2096"/>
                  </a:cubicBezTo>
                  <a:cubicBezTo>
                    <a:pt x="6784" y="2096"/>
                    <a:pt x="6748" y="2087"/>
                    <a:pt x="6716" y="2069"/>
                  </a:cubicBezTo>
                  <a:cubicBezTo>
                    <a:pt x="6517" y="1964"/>
                    <a:pt x="6308" y="1876"/>
                    <a:pt x="6089" y="1810"/>
                  </a:cubicBezTo>
                  <a:cubicBezTo>
                    <a:pt x="5996" y="1782"/>
                    <a:pt x="5933" y="1697"/>
                    <a:pt x="5933" y="1601"/>
                  </a:cubicBezTo>
                  <a:lnTo>
                    <a:pt x="5933" y="220"/>
                  </a:lnTo>
                  <a:cubicBezTo>
                    <a:pt x="5933" y="98"/>
                    <a:pt x="5835" y="1"/>
                    <a:pt x="5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905;p71">
              <a:extLst>
                <a:ext uri="{FF2B5EF4-FFF2-40B4-BE49-F238E27FC236}">
                  <a16:creationId xmlns:a16="http://schemas.microsoft.com/office/drawing/2014/main" id="{979A7A7C-3676-EEBB-8C09-3D96DBEC71BF}"/>
                </a:ext>
              </a:extLst>
            </p:cNvPr>
            <p:cNvGrpSpPr/>
            <p:nvPr/>
          </p:nvGrpSpPr>
          <p:grpSpPr>
            <a:xfrm>
              <a:off x="3855462" y="2383516"/>
              <a:ext cx="502417" cy="502360"/>
              <a:chOff x="1841365" y="1632590"/>
              <a:chExt cx="577823" cy="577823"/>
            </a:xfrm>
          </p:grpSpPr>
          <p:sp>
            <p:nvSpPr>
              <p:cNvPr id="1439" name="Google Shape;1906;p71">
                <a:extLst>
                  <a:ext uri="{FF2B5EF4-FFF2-40B4-BE49-F238E27FC236}">
                    <a16:creationId xmlns:a16="http://schemas.microsoft.com/office/drawing/2014/main" id="{C44178D1-60EB-128B-8DC1-BC6785ED7277}"/>
                  </a:ext>
                </a:extLst>
              </p:cNvPr>
              <p:cNvSpPr/>
              <p:nvPr/>
            </p:nvSpPr>
            <p:spPr>
              <a:xfrm>
                <a:off x="1841365" y="1632590"/>
                <a:ext cx="577823" cy="577823"/>
              </a:xfrm>
              <a:custGeom>
                <a:avLst/>
                <a:gdLst/>
                <a:ahLst/>
                <a:cxnLst/>
                <a:rect l="l" t="t" r="r" b="b"/>
                <a:pathLst>
                  <a:path w="17055" h="17055" extrusionOk="0">
                    <a:moveTo>
                      <a:pt x="8527" y="4412"/>
                    </a:moveTo>
                    <a:cubicBezTo>
                      <a:pt x="10800" y="4412"/>
                      <a:pt x="12643" y="6255"/>
                      <a:pt x="12643" y="8528"/>
                    </a:cubicBezTo>
                    <a:cubicBezTo>
                      <a:pt x="12643" y="10801"/>
                      <a:pt x="10800" y="12643"/>
                      <a:pt x="8527" y="12643"/>
                    </a:cubicBezTo>
                    <a:cubicBezTo>
                      <a:pt x="6254" y="12643"/>
                      <a:pt x="4412" y="10801"/>
                      <a:pt x="4412" y="8528"/>
                    </a:cubicBezTo>
                    <a:cubicBezTo>
                      <a:pt x="4412" y="6255"/>
                      <a:pt x="6254" y="4412"/>
                      <a:pt x="8527" y="4412"/>
                    </a:cubicBezTo>
                    <a:close/>
                    <a:moveTo>
                      <a:pt x="7492" y="1"/>
                    </a:moveTo>
                    <a:cubicBezTo>
                      <a:pt x="7290" y="1"/>
                      <a:pt x="7126" y="165"/>
                      <a:pt x="7126" y="368"/>
                    </a:cubicBezTo>
                    <a:lnTo>
                      <a:pt x="7126" y="2679"/>
                    </a:lnTo>
                    <a:cubicBezTo>
                      <a:pt x="7126" y="2840"/>
                      <a:pt x="7020" y="2982"/>
                      <a:pt x="6865" y="3029"/>
                    </a:cubicBezTo>
                    <a:cubicBezTo>
                      <a:pt x="6498" y="3139"/>
                      <a:pt x="6147" y="3286"/>
                      <a:pt x="5816" y="3464"/>
                    </a:cubicBezTo>
                    <a:cubicBezTo>
                      <a:pt x="5761" y="3494"/>
                      <a:pt x="5701" y="3508"/>
                      <a:pt x="5642" y="3508"/>
                    </a:cubicBezTo>
                    <a:cubicBezTo>
                      <a:pt x="5547" y="3508"/>
                      <a:pt x="5454" y="3471"/>
                      <a:pt x="5383" y="3401"/>
                    </a:cubicBezTo>
                    <a:lnTo>
                      <a:pt x="3749" y="1766"/>
                    </a:lnTo>
                    <a:cubicBezTo>
                      <a:pt x="3677" y="1695"/>
                      <a:pt x="3583" y="1659"/>
                      <a:pt x="3489" y="1659"/>
                    </a:cubicBezTo>
                    <a:cubicBezTo>
                      <a:pt x="3395" y="1659"/>
                      <a:pt x="3301" y="1695"/>
                      <a:pt x="3230" y="1766"/>
                    </a:cubicBezTo>
                    <a:lnTo>
                      <a:pt x="1766" y="3230"/>
                    </a:lnTo>
                    <a:cubicBezTo>
                      <a:pt x="1623" y="3374"/>
                      <a:pt x="1623" y="3607"/>
                      <a:pt x="1766" y="3749"/>
                    </a:cubicBezTo>
                    <a:lnTo>
                      <a:pt x="3401" y="5384"/>
                    </a:lnTo>
                    <a:cubicBezTo>
                      <a:pt x="3514" y="5498"/>
                      <a:pt x="3541" y="5673"/>
                      <a:pt x="3464" y="5816"/>
                    </a:cubicBezTo>
                    <a:cubicBezTo>
                      <a:pt x="3286" y="6148"/>
                      <a:pt x="3139" y="6498"/>
                      <a:pt x="3029" y="6865"/>
                    </a:cubicBezTo>
                    <a:cubicBezTo>
                      <a:pt x="2982" y="7020"/>
                      <a:pt x="2839" y="7126"/>
                      <a:pt x="2679" y="7126"/>
                    </a:cubicBezTo>
                    <a:lnTo>
                      <a:pt x="368" y="7126"/>
                    </a:lnTo>
                    <a:cubicBezTo>
                      <a:pt x="165" y="7126"/>
                      <a:pt x="1" y="7290"/>
                      <a:pt x="1" y="7492"/>
                    </a:cubicBezTo>
                    <a:lnTo>
                      <a:pt x="1" y="9563"/>
                    </a:lnTo>
                    <a:cubicBezTo>
                      <a:pt x="1" y="9765"/>
                      <a:pt x="165" y="9930"/>
                      <a:pt x="368" y="9930"/>
                    </a:cubicBezTo>
                    <a:lnTo>
                      <a:pt x="2679" y="9930"/>
                    </a:lnTo>
                    <a:cubicBezTo>
                      <a:pt x="2841" y="9930"/>
                      <a:pt x="2982" y="10036"/>
                      <a:pt x="3029" y="10190"/>
                    </a:cubicBezTo>
                    <a:cubicBezTo>
                      <a:pt x="3139" y="10557"/>
                      <a:pt x="3286" y="10908"/>
                      <a:pt x="3464" y="11240"/>
                    </a:cubicBezTo>
                    <a:cubicBezTo>
                      <a:pt x="3541" y="11383"/>
                      <a:pt x="3514" y="11557"/>
                      <a:pt x="3401" y="11672"/>
                    </a:cubicBezTo>
                    <a:lnTo>
                      <a:pt x="1766" y="13306"/>
                    </a:lnTo>
                    <a:cubicBezTo>
                      <a:pt x="1623" y="13450"/>
                      <a:pt x="1623" y="13682"/>
                      <a:pt x="1766" y="13825"/>
                    </a:cubicBezTo>
                    <a:lnTo>
                      <a:pt x="3230" y="15289"/>
                    </a:lnTo>
                    <a:cubicBezTo>
                      <a:pt x="3301" y="15361"/>
                      <a:pt x="3396" y="15396"/>
                      <a:pt x="3490" y="15396"/>
                    </a:cubicBezTo>
                    <a:cubicBezTo>
                      <a:pt x="3584" y="15396"/>
                      <a:pt x="3677" y="15361"/>
                      <a:pt x="3749" y="15289"/>
                    </a:cubicBezTo>
                    <a:lnTo>
                      <a:pt x="5383" y="13655"/>
                    </a:lnTo>
                    <a:cubicBezTo>
                      <a:pt x="5454" y="13585"/>
                      <a:pt x="5547" y="13548"/>
                      <a:pt x="5642" y="13548"/>
                    </a:cubicBezTo>
                    <a:cubicBezTo>
                      <a:pt x="5701" y="13548"/>
                      <a:pt x="5761" y="13562"/>
                      <a:pt x="5816" y="13591"/>
                    </a:cubicBezTo>
                    <a:cubicBezTo>
                      <a:pt x="6147" y="13769"/>
                      <a:pt x="6498" y="13916"/>
                      <a:pt x="6865" y="14026"/>
                    </a:cubicBezTo>
                    <a:cubicBezTo>
                      <a:pt x="7019" y="14073"/>
                      <a:pt x="7126" y="14216"/>
                      <a:pt x="7126" y="14377"/>
                    </a:cubicBezTo>
                    <a:lnTo>
                      <a:pt x="7126" y="16688"/>
                    </a:lnTo>
                    <a:cubicBezTo>
                      <a:pt x="7126" y="16890"/>
                      <a:pt x="7290" y="17054"/>
                      <a:pt x="7492" y="17054"/>
                    </a:cubicBezTo>
                    <a:lnTo>
                      <a:pt x="9563" y="17054"/>
                    </a:lnTo>
                    <a:cubicBezTo>
                      <a:pt x="9765" y="17054"/>
                      <a:pt x="9930" y="16890"/>
                      <a:pt x="9930" y="16688"/>
                    </a:cubicBezTo>
                    <a:lnTo>
                      <a:pt x="9930" y="14377"/>
                    </a:lnTo>
                    <a:cubicBezTo>
                      <a:pt x="9930" y="14216"/>
                      <a:pt x="10036" y="14073"/>
                      <a:pt x="10190" y="14026"/>
                    </a:cubicBezTo>
                    <a:cubicBezTo>
                      <a:pt x="10557" y="13916"/>
                      <a:pt x="10908" y="13769"/>
                      <a:pt x="11240" y="13591"/>
                    </a:cubicBezTo>
                    <a:cubicBezTo>
                      <a:pt x="11294" y="13562"/>
                      <a:pt x="11354" y="13548"/>
                      <a:pt x="11413" y="13548"/>
                    </a:cubicBezTo>
                    <a:cubicBezTo>
                      <a:pt x="11508" y="13548"/>
                      <a:pt x="11601" y="13585"/>
                      <a:pt x="11671" y="13655"/>
                    </a:cubicBezTo>
                    <a:lnTo>
                      <a:pt x="13306" y="15289"/>
                    </a:lnTo>
                    <a:cubicBezTo>
                      <a:pt x="13378" y="15361"/>
                      <a:pt x="13472" y="15396"/>
                      <a:pt x="13566" y="15396"/>
                    </a:cubicBezTo>
                    <a:cubicBezTo>
                      <a:pt x="13659" y="15396"/>
                      <a:pt x="13753" y="15361"/>
                      <a:pt x="13825" y="15289"/>
                    </a:cubicBezTo>
                    <a:lnTo>
                      <a:pt x="15289" y="13825"/>
                    </a:lnTo>
                    <a:cubicBezTo>
                      <a:pt x="15432" y="13682"/>
                      <a:pt x="15432" y="13450"/>
                      <a:pt x="15289" y="13306"/>
                    </a:cubicBezTo>
                    <a:lnTo>
                      <a:pt x="13655" y="11672"/>
                    </a:lnTo>
                    <a:cubicBezTo>
                      <a:pt x="13540" y="11558"/>
                      <a:pt x="13515" y="11383"/>
                      <a:pt x="13591" y="11240"/>
                    </a:cubicBezTo>
                    <a:cubicBezTo>
                      <a:pt x="13769" y="10908"/>
                      <a:pt x="13916" y="10557"/>
                      <a:pt x="14026" y="10190"/>
                    </a:cubicBezTo>
                    <a:cubicBezTo>
                      <a:pt x="14073" y="10036"/>
                      <a:pt x="14215" y="9930"/>
                      <a:pt x="14376" y="9930"/>
                    </a:cubicBezTo>
                    <a:lnTo>
                      <a:pt x="16688" y="9930"/>
                    </a:lnTo>
                    <a:cubicBezTo>
                      <a:pt x="16890" y="9930"/>
                      <a:pt x="17054" y="9765"/>
                      <a:pt x="17054" y="9563"/>
                    </a:cubicBezTo>
                    <a:lnTo>
                      <a:pt x="17054" y="7492"/>
                    </a:lnTo>
                    <a:cubicBezTo>
                      <a:pt x="17054" y="7290"/>
                      <a:pt x="16890" y="7126"/>
                      <a:pt x="16688" y="7126"/>
                    </a:cubicBezTo>
                    <a:lnTo>
                      <a:pt x="14376" y="7126"/>
                    </a:lnTo>
                    <a:cubicBezTo>
                      <a:pt x="14215" y="7126"/>
                      <a:pt x="14073" y="7020"/>
                      <a:pt x="14026" y="6865"/>
                    </a:cubicBezTo>
                    <a:cubicBezTo>
                      <a:pt x="13916" y="6498"/>
                      <a:pt x="13769" y="6148"/>
                      <a:pt x="13591" y="5816"/>
                    </a:cubicBezTo>
                    <a:cubicBezTo>
                      <a:pt x="13515" y="5673"/>
                      <a:pt x="13540" y="5498"/>
                      <a:pt x="13655" y="5384"/>
                    </a:cubicBezTo>
                    <a:lnTo>
                      <a:pt x="15289" y="3749"/>
                    </a:lnTo>
                    <a:cubicBezTo>
                      <a:pt x="15432" y="3605"/>
                      <a:pt x="15432" y="3374"/>
                      <a:pt x="15289" y="3230"/>
                    </a:cubicBezTo>
                    <a:lnTo>
                      <a:pt x="13825" y="1766"/>
                    </a:lnTo>
                    <a:cubicBezTo>
                      <a:pt x="13753" y="1695"/>
                      <a:pt x="13659" y="1659"/>
                      <a:pt x="13566" y="1659"/>
                    </a:cubicBezTo>
                    <a:cubicBezTo>
                      <a:pt x="13472" y="1659"/>
                      <a:pt x="13378" y="1695"/>
                      <a:pt x="13306" y="1766"/>
                    </a:cubicBezTo>
                    <a:lnTo>
                      <a:pt x="11671" y="3401"/>
                    </a:lnTo>
                    <a:cubicBezTo>
                      <a:pt x="11601" y="3471"/>
                      <a:pt x="11508" y="3508"/>
                      <a:pt x="11413" y="3508"/>
                    </a:cubicBezTo>
                    <a:cubicBezTo>
                      <a:pt x="11354" y="3508"/>
                      <a:pt x="11294" y="3494"/>
                      <a:pt x="11240" y="3464"/>
                    </a:cubicBezTo>
                    <a:cubicBezTo>
                      <a:pt x="10908" y="3286"/>
                      <a:pt x="10557" y="3139"/>
                      <a:pt x="10190" y="3029"/>
                    </a:cubicBezTo>
                    <a:cubicBezTo>
                      <a:pt x="10036" y="2982"/>
                      <a:pt x="9930" y="2840"/>
                      <a:pt x="9930" y="2679"/>
                    </a:cubicBezTo>
                    <a:lnTo>
                      <a:pt x="9930" y="368"/>
                    </a:lnTo>
                    <a:cubicBezTo>
                      <a:pt x="9930" y="165"/>
                      <a:pt x="9765" y="1"/>
                      <a:pt x="9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907;p71">
                <a:extLst>
                  <a:ext uri="{FF2B5EF4-FFF2-40B4-BE49-F238E27FC236}">
                    <a16:creationId xmlns:a16="http://schemas.microsoft.com/office/drawing/2014/main" id="{29EE20F0-62B6-C84B-EB3E-BE3764C5F037}"/>
                  </a:ext>
                </a:extLst>
              </p:cNvPr>
              <p:cNvSpPr/>
              <p:nvPr/>
            </p:nvSpPr>
            <p:spPr>
              <a:xfrm>
                <a:off x="2058468" y="1849693"/>
                <a:ext cx="143617" cy="143617"/>
              </a:xfrm>
              <a:custGeom>
                <a:avLst/>
                <a:gdLst/>
                <a:ahLst/>
                <a:cxnLst/>
                <a:rect l="l" t="t" r="r" b="b"/>
                <a:pathLst>
                  <a:path w="4239" h="4239" extrusionOk="0">
                    <a:moveTo>
                      <a:pt x="2119" y="1"/>
                    </a:moveTo>
                    <a:cubicBezTo>
                      <a:pt x="948" y="1"/>
                      <a:pt x="0" y="950"/>
                      <a:pt x="0" y="2120"/>
                    </a:cubicBezTo>
                    <a:cubicBezTo>
                      <a:pt x="0" y="3291"/>
                      <a:pt x="948" y="4239"/>
                      <a:pt x="2119" y="4239"/>
                    </a:cubicBezTo>
                    <a:cubicBezTo>
                      <a:pt x="3289" y="4239"/>
                      <a:pt x="4238" y="3291"/>
                      <a:pt x="4238" y="2120"/>
                    </a:cubicBezTo>
                    <a:cubicBezTo>
                      <a:pt x="4238" y="950"/>
                      <a:pt x="3289" y="1"/>
                      <a:pt x="2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908;p71">
              <a:extLst>
                <a:ext uri="{FF2B5EF4-FFF2-40B4-BE49-F238E27FC236}">
                  <a16:creationId xmlns:a16="http://schemas.microsoft.com/office/drawing/2014/main" id="{CCFEE31C-1114-6374-4632-D9210B744B68}"/>
                </a:ext>
              </a:extLst>
            </p:cNvPr>
            <p:cNvSpPr/>
            <p:nvPr/>
          </p:nvSpPr>
          <p:spPr>
            <a:xfrm>
              <a:off x="4793774" y="4242761"/>
              <a:ext cx="223412" cy="223416"/>
            </a:xfrm>
            <a:custGeom>
              <a:avLst/>
              <a:gdLst/>
              <a:ahLst/>
              <a:cxnLst/>
              <a:rect l="l" t="t" r="r" b="b"/>
              <a:pathLst>
                <a:path w="10191" h="10190" extrusionOk="0">
                  <a:moveTo>
                    <a:pt x="5095" y="2636"/>
                  </a:moveTo>
                  <a:cubicBezTo>
                    <a:pt x="6453" y="2636"/>
                    <a:pt x="7554" y="3737"/>
                    <a:pt x="7554" y="5095"/>
                  </a:cubicBezTo>
                  <a:cubicBezTo>
                    <a:pt x="7554" y="6453"/>
                    <a:pt x="6453" y="7554"/>
                    <a:pt x="5095" y="7554"/>
                  </a:cubicBezTo>
                  <a:cubicBezTo>
                    <a:pt x="3738" y="7554"/>
                    <a:pt x="2637" y="6453"/>
                    <a:pt x="2637" y="5095"/>
                  </a:cubicBezTo>
                  <a:cubicBezTo>
                    <a:pt x="2637" y="3737"/>
                    <a:pt x="3738" y="2636"/>
                    <a:pt x="5095" y="2636"/>
                  </a:cubicBezTo>
                  <a:close/>
                  <a:moveTo>
                    <a:pt x="4477" y="1"/>
                  </a:moveTo>
                  <a:cubicBezTo>
                    <a:pt x="4356" y="1"/>
                    <a:pt x="4258" y="98"/>
                    <a:pt x="4258" y="220"/>
                  </a:cubicBezTo>
                  <a:lnTo>
                    <a:pt x="4258" y="1601"/>
                  </a:lnTo>
                  <a:cubicBezTo>
                    <a:pt x="4258" y="1697"/>
                    <a:pt x="4195" y="1782"/>
                    <a:pt x="4102" y="1810"/>
                  </a:cubicBezTo>
                  <a:cubicBezTo>
                    <a:pt x="3883" y="1876"/>
                    <a:pt x="3674" y="1964"/>
                    <a:pt x="3475" y="2069"/>
                  </a:cubicBezTo>
                  <a:cubicBezTo>
                    <a:pt x="3442" y="2087"/>
                    <a:pt x="3406" y="2096"/>
                    <a:pt x="3371" y="2096"/>
                  </a:cubicBezTo>
                  <a:cubicBezTo>
                    <a:pt x="3314" y="2096"/>
                    <a:pt x="3258" y="2074"/>
                    <a:pt x="3217" y="2031"/>
                  </a:cubicBezTo>
                  <a:lnTo>
                    <a:pt x="2240" y="1056"/>
                  </a:lnTo>
                  <a:cubicBezTo>
                    <a:pt x="2197" y="1013"/>
                    <a:pt x="2142" y="991"/>
                    <a:pt x="2085" y="991"/>
                  </a:cubicBezTo>
                  <a:cubicBezTo>
                    <a:pt x="2029" y="991"/>
                    <a:pt x="1973" y="1013"/>
                    <a:pt x="1930" y="1056"/>
                  </a:cubicBezTo>
                  <a:lnTo>
                    <a:pt x="1055" y="1930"/>
                  </a:lnTo>
                  <a:cubicBezTo>
                    <a:pt x="970" y="2015"/>
                    <a:pt x="970" y="2154"/>
                    <a:pt x="1055" y="2240"/>
                  </a:cubicBezTo>
                  <a:lnTo>
                    <a:pt x="2032" y="3217"/>
                  </a:lnTo>
                  <a:cubicBezTo>
                    <a:pt x="2100" y="3285"/>
                    <a:pt x="2116" y="3389"/>
                    <a:pt x="2070" y="3475"/>
                  </a:cubicBezTo>
                  <a:cubicBezTo>
                    <a:pt x="1963" y="3673"/>
                    <a:pt x="1876" y="3883"/>
                    <a:pt x="1809" y="4102"/>
                  </a:cubicBezTo>
                  <a:cubicBezTo>
                    <a:pt x="1782" y="4194"/>
                    <a:pt x="1697" y="4257"/>
                    <a:pt x="1601" y="4257"/>
                  </a:cubicBezTo>
                  <a:lnTo>
                    <a:pt x="220" y="4257"/>
                  </a:lnTo>
                  <a:cubicBezTo>
                    <a:pt x="99" y="4257"/>
                    <a:pt x="0" y="4356"/>
                    <a:pt x="0" y="4476"/>
                  </a:cubicBezTo>
                  <a:lnTo>
                    <a:pt x="0" y="5714"/>
                  </a:lnTo>
                  <a:cubicBezTo>
                    <a:pt x="0" y="5834"/>
                    <a:pt x="99" y="5933"/>
                    <a:pt x="220" y="5933"/>
                  </a:cubicBezTo>
                  <a:lnTo>
                    <a:pt x="1601" y="5933"/>
                  </a:lnTo>
                  <a:cubicBezTo>
                    <a:pt x="1697" y="5933"/>
                    <a:pt x="1782" y="5996"/>
                    <a:pt x="1809" y="6088"/>
                  </a:cubicBezTo>
                  <a:cubicBezTo>
                    <a:pt x="1876" y="6307"/>
                    <a:pt x="1963" y="6517"/>
                    <a:pt x="2070" y="6716"/>
                  </a:cubicBezTo>
                  <a:cubicBezTo>
                    <a:pt x="2116" y="6801"/>
                    <a:pt x="2100" y="6905"/>
                    <a:pt x="2032" y="6974"/>
                  </a:cubicBezTo>
                  <a:lnTo>
                    <a:pt x="1055" y="7950"/>
                  </a:lnTo>
                  <a:cubicBezTo>
                    <a:pt x="970" y="8036"/>
                    <a:pt x="970" y="8175"/>
                    <a:pt x="1055" y="8260"/>
                  </a:cubicBezTo>
                  <a:lnTo>
                    <a:pt x="1930" y="9135"/>
                  </a:lnTo>
                  <a:cubicBezTo>
                    <a:pt x="1973" y="9178"/>
                    <a:pt x="2029" y="9199"/>
                    <a:pt x="2085" y="9199"/>
                  </a:cubicBezTo>
                  <a:cubicBezTo>
                    <a:pt x="2142" y="9199"/>
                    <a:pt x="2197" y="9178"/>
                    <a:pt x="2240" y="9135"/>
                  </a:cubicBezTo>
                  <a:lnTo>
                    <a:pt x="3217" y="8159"/>
                  </a:lnTo>
                  <a:cubicBezTo>
                    <a:pt x="3258" y="8117"/>
                    <a:pt x="3314" y="8095"/>
                    <a:pt x="3371" y="8095"/>
                  </a:cubicBezTo>
                  <a:cubicBezTo>
                    <a:pt x="3406" y="8095"/>
                    <a:pt x="3442" y="8103"/>
                    <a:pt x="3475" y="8121"/>
                  </a:cubicBezTo>
                  <a:cubicBezTo>
                    <a:pt x="3674" y="8227"/>
                    <a:pt x="3883" y="8315"/>
                    <a:pt x="4102" y="8380"/>
                  </a:cubicBezTo>
                  <a:cubicBezTo>
                    <a:pt x="4195" y="8408"/>
                    <a:pt x="4258" y="8493"/>
                    <a:pt x="4258" y="8591"/>
                  </a:cubicBezTo>
                  <a:lnTo>
                    <a:pt x="4258" y="9970"/>
                  </a:lnTo>
                  <a:cubicBezTo>
                    <a:pt x="4258" y="10092"/>
                    <a:pt x="4356" y="10190"/>
                    <a:pt x="4477" y="10190"/>
                  </a:cubicBezTo>
                  <a:lnTo>
                    <a:pt x="5714" y="10190"/>
                  </a:lnTo>
                  <a:cubicBezTo>
                    <a:pt x="5835" y="10190"/>
                    <a:pt x="5933" y="10092"/>
                    <a:pt x="5933" y="9970"/>
                  </a:cubicBezTo>
                  <a:lnTo>
                    <a:pt x="5933" y="8591"/>
                  </a:lnTo>
                  <a:cubicBezTo>
                    <a:pt x="5933" y="8493"/>
                    <a:pt x="5996" y="8408"/>
                    <a:pt x="6089" y="8380"/>
                  </a:cubicBezTo>
                  <a:cubicBezTo>
                    <a:pt x="6308" y="8315"/>
                    <a:pt x="6517" y="8227"/>
                    <a:pt x="6716" y="8121"/>
                  </a:cubicBezTo>
                  <a:cubicBezTo>
                    <a:pt x="6748" y="8103"/>
                    <a:pt x="6784" y="8095"/>
                    <a:pt x="6820" y="8095"/>
                  </a:cubicBezTo>
                  <a:cubicBezTo>
                    <a:pt x="6876" y="8095"/>
                    <a:pt x="6932" y="8117"/>
                    <a:pt x="6974" y="8159"/>
                  </a:cubicBezTo>
                  <a:lnTo>
                    <a:pt x="7951" y="9135"/>
                  </a:lnTo>
                  <a:cubicBezTo>
                    <a:pt x="7993" y="9178"/>
                    <a:pt x="8049" y="9199"/>
                    <a:pt x="8105" y="9199"/>
                  </a:cubicBezTo>
                  <a:cubicBezTo>
                    <a:pt x="8161" y="9199"/>
                    <a:pt x="8218" y="9178"/>
                    <a:pt x="8261" y="9135"/>
                  </a:cubicBezTo>
                  <a:lnTo>
                    <a:pt x="9135" y="8260"/>
                  </a:lnTo>
                  <a:cubicBezTo>
                    <a:pt x="9220" y="8175"/>
                    <a:pt x="9220" y="8036"/>
                    <a:pt x="9135" y="7950"/>
                  </a:cubicBezTo>
                  <a:lnTo>
                    <a:pt x="8159" y="6974"/>
                  </a:lnTo>
                  <a:cubicBezTo>
                    <a:pt x="8091" y="6905"/>
                    <a:pt x="8075" y="6801"/>
                    <a:pt x="8121" y="6716"/>
                  </a:cubicBezTo>
                  <a:cubicBezTo>
                    <a:pt x="8227" y="6517"/>
                    <a:pt x="8315" y="6307"/>
                    <a:pt x="8381" y="6088"/>
                  </a:cubicBezTo>
                  <a:cubicBezTo>
                    <a:pt x="8409" y="5996"/>
                    <a:pt x="8494" y="5933"/>
                    <a:pt x="8590" y="5933"/>
                  </a:cubicBezTo>
                  <a:lnTo>
                    <a:pt x="9971" y="5933"/>
                  </a:lnTo>
                  <a:cubicBezTo>
                    <a:pt x="10092" y="5933"/>
                    <a:pt x="10190" y="5834"/>
                    <a:pt x="10190" y="5714"/>
                  </a:cubicBezTo>
                  <a:lnTo>
                    <a:pt x="10190" y="4476"/>
                  </a:lnTo>
                  <a:cubicBezTo>
                    <a:pt x="10190" y="4356"/>
                    <a:pt x="10092" y="4257"/>
                    <a:pt x="9971" y="4257"/>
                  </a:cubicBezTo>
                  <a:lnTo>
                    <a:pt x="8590" y="4257"/>
                  </a:lnTo>
                  <a:cubicBezTo>
                    <a:pt x="8494" y="4257"/>
                    <a:pt x="8409" y="4194"/>
                    <a:pt x="8381" y="4102"/>
                  </a:cubicBezTo>
                  <a:cubicBezTo>
                    <a:pt x="8315" y="3883"/>
                    <a:pt x="8227" y="3673"/>
                    <a:pt x="8121" y="3475"/>
                  </a:cubicBezTo>
                  <a:cubicBezTo>
                    <a:pt x="8075" y="3389"/>
                    <a:pt x="8091" y="3285"/>
                    <a:pt x="8159" y="3217"/>
                  </a:cubicBezTo>
                  <a:lnTo>
                    <a:pt x="9135" y="2240"/>
                  </a:lnTo>
                  <a:cubicBezTo>
                    <a:pt x="9220" y="2154"/>
                    <a:pt x="9220" y="2015"/>
                    <a:pt x="9135" y="1930"/>
                  </a:cubicBezTo>
                  <a:lnTo>
                    <a:pt x="8261" y="1056"/>
                  </a:lnTo>
                  <a:cubicBezTo>
                    <a:pt x="8218" y="1013"/>
                    <a:pt x="8161" y="991"/>
                    <a:pt x="8105" y="991"/>
                  </a:cubicBezTo>
                  <a:cubicBezTo>
                    <a:pt x="8049" y="991"/>
                    <a:pt x="7993" y="1013"/>
                    <a:pt x="7951" y="1056"/>
                  </a:cubicBezTo>
                  <a:lnTo>
                    <a:pt x="6974" y="2031"/>
                  </a:lnTo>
                  <a:cubicBezTo>
                    <a:pt x="6932" y="2074"/>
                    <a:pt x="6876" y="2096"/>
                    <a:pt x="6820" y="2096"/>
                  </a:cubicBezTo>
                  <a:cubicBezTo>
                    <a:pt x="6784" y="2096"/>
                    <a:pt x="6748" y="2087"/>
                    <a:pt x="6716" y="2069"/>
                  </a:cubicBezTo>
                  <a:cubicBezTo>
                    <a:pt x="6517" y="1964"/>
                    <a:pt x="6308" y="1876"/>
                    <a:pt x="6089" y="1810"/>
                  </a:cubicBezTo>
                  <a:cubicBezTo>
                    <a:pt x="5996" y="1782"/>
                    <a:pt x="5933" y="1697"/>
                    <a:pt x="5933" y="1601"/>
                  </a:cubicBezTo>
                  <a:lnTo>
                    <a:pt x="5933" y="220"/>
                  </a:lnTo>
                  <a:cubicBezTo>
                    <a:pt x="5933" y="98"/>
                    <a:pt x="5835" y="1"/>
                    <a:pt x="5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739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894;p48">
            <a:extLst>
              <a:ext uri="{FF2B5EF4-FFF2-40B4-BE49-F238E27FC236}">
                <a16:creationId xmlns:a16="http://schemas.microsoft.com/office/drawing/2014/main" id="{216A6AB4-718F-D05B-A7E6-4F2F3E65700B}"/>
              </a:ext>
            </a:extLst>
          </p:cNvPr>
          <p:cNvSpPr txBox="1">
            <a:spLocks noGrp="1"/>
          </p:cNvSpPr>
          <p:nvPr/>
        </p:nvSpPr>
        <p:spPr>
          <a:xfrm>
            <a:off x="834100" y="1172008"/>
            <a:ext cx="23364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tr-TR" sz="2400" dirty="0">
                <a:latin typeface="Space Grotesk Medium"/>
                <a:ea typeface="Space Grotesk Medium"/>
                <a:cs typeface="Space Grotesk Medium"/>
                <a:sym typeface="Space Grotesk Medium"/>
              </a:rPr>
              <a:t>LCD Ekran</a:t>
            </a:r>
          </a:p>
        </p:txBody>
      </p:sp>
      <p:sp>
        <p:nvSpPr>
          <p:cNvPr id="5" name="Google Shape;895;p48">
            <a:extLst>
              <a:ext uri="{FF2B5EF4-FFF2-40B4-BE49-F238E27FC236}">
                <a16:creationId xmlns:a16="http://schemas.microsoft.com/office/drawing/2014/main" id="{EB73B369-CAA9-0855-966B-1131F19289F0}"/>
              </a:ext>
            </a:extLst>
          </p:cNvPr>
          <p:cNvSpPr txBox="1">
            <a:spLocks noGrp="1"/>
          </p:cNvSpPr>
          <p:nvPr/>
        </p:nvSpPr>
        <p:spPr>
          <a:xfrm>
            <a:off x="3345325" y="1211568"/>
            <a:ext cx="2452947" cy="42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tr-TR" sz="1600" dirty="0">
                <a:latin typeface="Space Grotesk Medium"/>
                <a:ea typeface="Space Grotesk Medium"/>
                <a:cs typeface="Space Grotesk Medium"/>
                <a:sym typeface="Space Grotesk Medium"/>
              </a:rPr>
              <a:t>Kamera Entegrasyonu</a:t>
            </a:r>
          </a:p>
        </p:txBody>
      </p:sp>
      <p:sp>
        <p:nvSpPr>
          <p:cNvPr id="453" name="Google Shape;896;p48">
            <a:extLst>
              <a:ext uri="{FF2B5EF4-FFF2-40B4-BE49-F238E27FC236}">
                <a16:creationId xmlns:a16="http://schemas.microsoft.com/office/drawing/2014/main" id="{C2BCEEA3-9A06-0034-8D7F-EAB14AB6E27E}"/>
              </a:ext>
            </a:extLst>
          </p:cNvPr>
          <p:cNvSpPr txBox="1">
            <a:spLocks noGrp="1"/>
          </p:cNvSpPr>
          <p:nvPr/>
        </p:nvSpPr>
        <p:spPr>
          <a:xfrm>
            <a:off x="5915225" y="1173209"/>
            <a:ext cx="23364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dirty="0"/>
              <a:t>Pil Yedekleme</a:t>
            </a:r>
          </a:p>
        </p:txBody>
      </p:sp>
      <p:sp>
        <p:nvSpPr>
          <p:cNvPr id="454" name="Google Shape;897;p48">
            <a:extLst>
              <a:ext uri="{FF2B5EF4-FFF2-40B4-BE49-F238E27FC236}">
                <a16:creationId xmlns:a16="http://schemas.microsoft.com/office/drawing/2014/main" id="{B7043459-C96F-87F3-478E-B147AA2F9BC0}"/>
              </a:ext>
            </a:extLst>
          </p:cNvPr>
          <p:cNvSpPr txBox="1">
            <a:spLocks noGrp="1"/>
          </p:cNvSpPr>
          <p:nvPr/>
        </p:nvSpPr>
        <p:spPr>
          <a:xfrm>
            <a:off x="891976" y="3363182"/>
            <a:ext cx="2336400" cy="53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r>
              <a:rPr lang="tr-TR" sz="1100" dirty="0"/>
              <a:t>Uzaktan kumanda ile sistemi etkinleştirme veya devre dışı bırakma gibi işlevler ekleyebilirsiniz. Bu, sistemi istenmeyen alarm durumlarına karşı daha esnek hale getirir.</a:t>
            </a:r>
            <a:endParaRPr sz="1100" dirty="0"/>
          </a:p>
        </p:txBody>
      </p:sp>
      <p:sp>
        <p:nvSpPr>
          <p:cNvPr id="455" name="Google Shape;898;p48">
            <a:extLst>
              <a:ext uri="{FF2B5EF4-FFF2-40B4-BE49-F238E27FC236}">
                <a16:creationId xmlns:a16="http://schemas.microsoft.com/office/drawing/2014/main" id="{AB4426F5-7D49-C609-317E-88D07EB82467}"/>
              </a:ext>
            </a:extLst>
          </p:cNvPr>
          <p:cNvSpPr txBox="1">
            <a:spLocks noGrp="1"/>
          </p:cNvSpPr>
          <p:nvPr/>
        </p:nvSpPr>
        <p:spPr>
          <a:xfrm>
            <a:off x="3403250" y="3385750"/>
            <a:ext cx="2336400" cy="1216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r>
              <a:rPr lang="tr-TR" sz="1200" dirty="0"/>
              <a:t>Hareket algılandığında bir ses kaydedici ekleyerek, olayın ses kaydını yapabilir ve gerektiğinde kanıt olarak kullanabilirsiniz.</a:t>
            </a:r>
            <a:endParaRPr sz="1200" dirty="0"/>
          </a:p>
        </p:txBody>
      </p:sp>
      <p:sp>
        <p:nvSpPr>
          <p:cNvPr id="456" name="Google Shape;899;p48">
            <a:extLst>
              <a:ext uri="{FF2B5EF4-FFF2-40B4-BE49-F238E27FC236}">
                <a16:creationId xmlns:a16="http://schemas.microsoft.com/office/drawing/2014/main" id="{529C9FEA-72F3-7A50-1869-AD63EA32C4F2}"/>
              </a:ext>
            </a:extLst>
          </p:cNvPr>
          <p:cNvSpPr txBox="1">
            <a:spLocks noGrp="1"/>
          </p:cNvSpPr>
          <p:nvPr/>
        </p:nvSpPr>
        <p:spPr>
          <a:xfrm>
            <a:off x="892375" y="1600626"/>
            <a:ext cx="2336400" cy="1214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rtl="0">
              <a:spcBef>
                <a:spcPts val="0"/>
              </a:spcBef>
              <a:spcAft>
                <a:spcPts val="0"/>
              </a:spcAft>
              <a:buNone/>
            </a:pPr>
            <a:r>
              <a:rPr lang="tr-TR" sz="1050" dirty="0">
                <a:solidFill>
                  <a:schemeClr val="dk1"/>
                </a:solidFill>
                <a:latin typeface="Open Sans"/>
                <a:ea typeface="Open Sans"/>
                <a:cs typeface="Open Sans"/>
                <a:sym typeface="Open Sans"/>
              </a:rPr>
              <a:t>Hareket algılandığında sistem durumunu ve hareketin nerede olduğunu daha ayrıntılı bir şekilde gösterebiliriz. Örneğin, "Hareket algılandı!" gibi bir mesajla beraber oda numarası veya algılama bölgesi gibi bilgileri gösterebiliriz</a:t>
            </a:r>
            <a:endParaRPr lang="tr-TR" sz="1050" dirty="0">
              <a:solidFill>
                <a:schemeClr val="dk1"/>
              </a:solidFill>
              <a:latin typeface="Open Sans Medium"/>
              <a:ea typeface="Open Sans Medium"/>
              <a:cs typeface="Open Sans Medium"/>
              <a:sym typeface="Open Sans Medium"/>
            </a:endParaRPr>
          </a:p>
        </p:txBody>
      </p:sp>
      <p:sp>
        <p:nvSpPr>
          <p:cNvPr id="457" name="Google Shape;900;p48">
            <a:extLst>
              <a:ext uri="{FF2B5EF4-FFF2-40B4-BE49-F238E27FC236}">
                <a16:creationId xmlns:a16="http://schemas.microsoft.com/office/drawing/2014/main" id="{18D3EDFD-E697-63DD-8209-3CFC3E72A283}"/>
              </a:ext>
            </a:extLst>
          </p:cNvPr>
          <p:cNvSpPr txBox="1">
            <a:spLocks noGrp="1"/>
          </p:cNvSpPr>
          <p:nvPr/>
        </p:nvSpPr>
        <p:spPr>
          <a:xfrm>
            <a:off x="891976" y="2920151"/>
            <a:ext cx="23364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sz="1800" dirty="0"/>
              <a:t>Uzaktan Kumanda</a:t>
            </a:r>
            <a:endParaRPr sz="1800" dirty="0"/>
          </a:p>
        </p:txBody>
      </p:sp>
      <p:sp>
        <p:nvSpPr>
          <p:cNvPr id="458" name="Google Shape;901;p48">
            <a:extLst>
              <a:ext uri="{FF2B5EF4-FFF2-40B4-BE49-F238E27FC236}">
                <a16:creationId xmlns:a16="http://schemas.microsoft.com/office/drawing/2014/main" id="{A4044877-F8AA-F4D5-7312-2C2425C72D01}"/>
              </a:ext>
            </a:extLst>
          </p:cNvPr>
          <p:cNvSpPr txBox="1">
            <a:spLocks noGrp="1"/>
          </p:cNvSpPr>
          <p:nvPr/>
        </p:nvSpPr>
        <p:spPr>
          <a:xfrm>
            <a:off x="3403250" y="1619973"/>
            <a:ext cx="2336400" cy="1010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r>
              <a:rPr lang="tr-TR" sz="1050" dirty="0"/>
              <a:t>Hareket algılandığında bir kamera tetikleyerek, hareketin olduğu alanı fotoğraflayabilir veya video kaydedebilirsiniz. Bu, olay sırasında daha fazla kanıt elde etmenize yardımcı olabilir.</a:t>
            </a:r>
          </a:p>
        </p:txBody>
      </p:sp>
      <p:sp>
        <p:nvSpPr>
          <p:cNvPr id="459" name="Google Shape;902;p48">
            <a:extLst>
              <a:ext uri="{FF2B5EF4-FFF2-40B4-BE49-F238E27FC236}">
                <a16:creationId xmlns:a16="http://schemas.microsoft.com/office/drawing/2014/main" id="{135C4132-96C9-FADF-28F1-B9DB2573567A}"/>
              </a:ext>
            </a:extLst>
          </p:cNvPr>
          <p:cNvSpPr txBox="1">
            <a:spLocks noGrp="1"/>
          </p:cNvSpPr>
          <p:nvPr/>
        </p:nvSpPr>
        <p:spPr>
          <a:xfrm>
            <a:off x="719800" y="534900"/>
            <a:ext cx="7704000" cy="531600"/>
          </a:xfrm>
          <a:prstGeom prst="rect">
            <a:avLst/>
          </a:prstGeom>
          <a:noFill/>
          <a:ln>
            <a:noFill/>
          </a:ln>
        </p:spPr>
        <p:txBody>
          <a:bodyPr spcFirstLastPara="1" wrap="square" lIns="91425" tIns="4570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Space Grotesk"/>
              <a:buNone/>
              <a:defRPr sz="32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dirty="0"/>
              <a:t>Eğer projemize ekleme yapsaydık…</a:t>
            </a:r>
          </a:p>
        </p:txBody>
      </p:sp>
      <p:sp>
        <p:nvSpPr>
          <p:cNvPr id="460" name="Google Shape;903;p48">
            <a:extLst>
              <a:ext uri="{FF2B5EF4-FFF2-40B4-BE49-F238E27FC236}">
                <a16:creationId xmlns:a16="http://schemas.microsoft.com/office/drawing/2014/main" id="{B9D27094-EDD5-FFCE-3F11-5016ACCE7128}"/>
              </a:ext>
            </a:extLst>
          </p:cNvPr>
          <p:cNvSpPr txBox="1">
            <a:spLocks noGrp="1"/>
          </p:cNvSpPr>
          <p:nvPr/>
        </p:nvSpPr>
        <p:spPr>
          <a:xfrm>
            <a:off x="5915225" y="1621105"/>
            <a:ext cx="2336400" cy="1110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r>
              <a:rPr lang="en-US" sz="1100" dirty="0"/>
              <a:t>Ana </a:t>
            </a:r>
            <a:r>
              <a:rPr lang="en-US" sz="1100" dirty="0" err="1"/>
              <a:t>güç</a:t>
            </a:r>
            <a:r>
              <a:rPr lang="en-US" sz="1100" dirty="0"/>
              <a:t> </a:t>
            </a:r>
            <a:r>
              <a:rPr lang="en-US" sz="1100" dirty="0" err="1"/>
              <a:t>kaynağı</a:t>
            </a:r>
            <a:r>
              <a:rPr lang="en-US" sz="1100" dirty="0"/>
              <a:t> </a:t>
            </a:r>
            <a:r>
              <a:rPr lang="en-US" sz="1100" dirty="0" err="1"/>
              <a:t>kesildiğinde</a:t>
            </a:r>
            <a:r>
              <a:rPr lang="en-US" sz="1100" dirty="0"/>
              <a:t> bile alarm </a:t>
            </a:r>
            <a:r>
              <a:rPr lang="en-US" sz="1100" dirty="0" err="1"/>
              <a:t>sisteminin</a:t>
            </a:r>
            <a:r>
              <a:rPr lang="en-US" sz="1100" dirty="0"/>
              <a:t> </a:t>
            </a:r>
            <a:r>
              <a:rPr lang="en-US" sz="1100" dirty="0" err="1"/>
              <a:t>çalışmasını</a:t>
            </a:r>
            <a:r>
              <a:rPr lang="en-US" sz="1100" dirty="0"/>
              <a:t> </a:t>
            </a:r>
            <a:r>
              <a:rPr lang="en-US" sz="1100" dirty="0" err="1"/>
              <a:t>sağlamak</a:t>
            </a:r>
            <a:r>
              <a:rPr lang="en-US" sz="1100" dirty="0"/>
              <a:t> </a:t>
            </a:r>
            <a:r>
              <a:rPr lang="en-US" sz="1100" dirty="0" err="1"/>
              <a:t>için</a:t>
            </a:r>
            <a:r>
              <a:rPr lang="en-US" sz="1100" dirty="0"/>
              <a:t> bir </a:t>
            </a:r>
            <a:r>
              <a:rPr lang="en-US" sz="1100" dirty="0" err="1"/>
              <a:t>pil</a:t>
            </a:r>
            <a:r>
              <a:rPr lang="en-US" sz="1100" dirty="0"/>
              <a:t> </a:t>
            </a:r>
            <a:r>
              <a:rPr lang="en-US" sz="1100" dirty="0" err="1"/>
              <a:t>yedekleme</a:t>
            </a:r>
            <a:r>
              <a:rPr lang="en-US" sz="1100" dirty="0"/>
              <a:t> </a:t>
            </a:r>
            <a:r>
              <a:rPr lang="en-US" sz="1100" dirty="0" err="1"/>
              <a:t>sistemi</a:t>
            </a:r>
            <a:r>
              <a:rPr lang="en-US" sz="1100" dirty="0"/>
              <a:t> </a:t>
            </a:r>
            <a:r>
              <a:rPr lang="en-US" sz="1100" dirty="0" err="1"/>
              <a:t>ekleyebilirsiniz</a:t>
            </a:r>
            <a:r>
              <a:rPr lang="en-US" sz="1100" dirty="0"/>
              <a:t>. Bu, </a:t>
            </a:r>
            <a:r>
              <a:rPr lang="en-US" sz="1100" dirty="0" err="1"/>
              <a:t>güvenilirliği</a:t>
            </a:r>
            <a:r>
              <a:rPr lang="en-US" sz="1100" dirty="0"/>
              <a:t> </a:t>
            </a:r>
            <a:r>
              <a:rPr lang="en-US" sz="1100" dirty="0" err="1"/>
              <a:t>artırır</a:t>
            </a:r>
            <a:r>
              <a:rPr lang="en-US" sz="1100" dirty="0"/>
              <a:t> </a:t>
            </a:r>
            <a:r>
              <a:rPr lang="en-US" sz="1100" dirty="0" err="1"/>
              <a:t>ve</a:t>
            </a:r>
            <a:r>
              <a:rPr lang="en-US" sz="1100" dirty="0"/>
              <a:t> </a:t>
            </a:r>
            <a:r>
              <a:rPr lang="en-US" sz="1100" dirty="0" err="1"/>
              <a:t>kesintisiz</a:t>
            </a:r>
            <a:r>
              <a:rPr lang="en-US" sz="1100" dirty="0"/>
              <a:t> </a:t>
            </a:r>
            <a:r>
              <a:rPr lang="en-US" sz="1100" dirty="0" err="1"/>
              <a:t>koruma</a:t>
            </a:r>
            <a:r>
              <a:rPr lang="en-US" sz="1100" dirty="0"/>
              <a:t> </a:t>
            </a:r>
            <a:r>
              <a:rPr lang="en-US" sz="1100" dirty="0" err="1"/>
              <a:t>sağlar</a:t>
            </a:r>
            <a:r>
              <a:rPr lang="en-US" dirty="0"/>
              <a:t>.</a:t>
            </a:r>
          </a:p>
        </p:txBody>
      </p:sp>
      <p:sp>
        <p:nvSpPr>
          <p:cNvPr id="461" name="Google Shape;904;p48">
            <a:extLst>
              <a:ext uri="{FF2B5EF4-FFF2-40B4-BE49-F238E27FC236}">
                <a16:creationId xmlns:a16="http://schemas.microsoft.com/office/drawing/2014/main" id="{20C642A4-C2A1-5587-BA64-2941D1069819}"/>
              </a:ext>
            </a:extLst>
          </p:cNvPr>
          <p:cNvSpPr txBox="1">
            <a:spLocks noGrp="1"/>
          </p:cNvSpPr>
          <p:nvPr/>
        </p:nvSpPr>
        <p:spPr>
          <a:xfrm>
            <a:off x="5973100" y="3381772"/>
            <a:ext cx="2336400" cy="1177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ctr" rtl="0">
              <a:spcBef>
                <a:spcPts val="0"/>
              </a:spcBef>
              <a:spcAft>
                <a:spcPts val="0"/>
              </a:spcAft>
              <a:buNone/>
            </a:pPr>
            <a:r>
              <a:rPr lang="tr-TR" sz="1200" dirty="0"/>
              <a:t>GSM modülü ekleyerek, hareket algılandığında bir SMS göndererek sizi uyarabilirsiniz. Böylece internet bağlantısına veya </a:t>
            </a:r>
            <a:r>
              <a:rPr lang="tr-TR" sz="1200" dirty="0" err="1"/>
              <a:t>WiFi</a:t>
            </a:r>
            <a:r>
              <a:rPr lang="tr-TR" sz="1200" dirty="0"/>
              <a:t> erişimine ihtiyaç duymazsınız.</a:t>
            </a:r>
            <a:endParaRPr sz="1200" dirty="0"/>
          </a:p>
        </p:txBody>
      </p:sp>
      <p:sp>
        <p:nvSpPr>
          <p:cNvPr id="462" name="Google Shape;905;p48">
            <a:extLst>
              <a:ext uri="{FF2B5EF4-FFF2-40B4-BE49-F238E27FC236}">
                <a16:creationId xmlns:a16="http://schemas.microsoft.com/office/drawing/2014/main" id="{F7B38741-B34D-2A3E-BAA5-9035FCFD18C4}"/>
              </a:ext>
            </a:extLst>
          </p:cNvPr>
          <p:cNvSpPr txBox="1">
            <a:spLocks noGrp="1"/>
          </p:cNvSpPr>
          <p:nvPr/>
        </p:nvSpPr>
        <p:spPr>
          <a:xfrm>
            <a:off x="3403250" y="2894391"/>
            <a:ext cx="23364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dirty="0"/>
              <a:t>Ses Kaydedici</a:t>
            </a:r>
            <a:endParaRPr dirty="0"/>
          </a:p>
        </p:txBody>
      </p:sp>
      <p:sp>
        <p:nvSpPr>
          <p:cNvPr id="463" name="Google Shape;906;p48">
            <a:extLst>
              <a:ext uri="{FF2B5EF4-FFF2-40B4-BE49-F238E27FC236}">
                <a16:creationId xmlns:a16="http://schemas.microsoft.com/office/drawing/2014/main" id="{F2E9AF02-3411-B687-C999-4B9597287A9A}"/>
              </a:ext>
            </a:extLst>
          </p:cNvPr>
          <p:cNvSpPr txBox="1">
            <a:spLocks noGrp="1"/>
          </p:cNvSpPr>
          <p:nvPr/>
        </p:nvSpPr>
        <p:spPr>
          <a:xfrm>
            <a:off x="5973100" y="2920151"/>
            <a:ext cx="2336400" cy="44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tr-TR" dirty="0"/>
              <a:t>SMS Bildirimi</a:t>
            </a:r>
          </a:p>
        </p:txBody>
      </p:sp>
      <p:grpSp>
        <p:nvGrpSpPr>
          <p:cNvPr id="470" name="Google Shape;943;p48">
            <a:extLst>
              <a:ext uri="{FF2B5EF4-FFF2-40B4-BE49-F238E27FC236}">
                <a16:creationId xmlns:a16="http://schemas.microsoft.com/office/drawing/2014/main" id="{2C2F71F9-1722-AB40-987D-5D3C78A8A203}"/>
              </a:ext>
            </a:extLst>
          </p:cNvPr>
          <p:cNvGrpSpPr/>
          <p:nvPr/>
        </p:nvGrpSpPr>
        <p:grpSpPr>
          <a:xfrm>
            <a:off x="714300" y="1118250"/>
            <a:ext cx="7715400" cy="3490350"/>
            <a:chOff x="714500" y="1118350"/>
            <a:chExt cx="7715400" cy="3490350"/>
          </a:xfrm>
        </p:grpSpPr>
        <p:cxnSp>
          <p:nvCxnSpPr>
            <p:cNvPr id="471" name="Google Shape;944;p48">
              <a:extLst>
                <a:ext uri="{FF2B5EF4-FFF2-40B4-BE49-F238E27FC236}">
                  <a16:creationId xmlns:a16="http://schemas.microsoft.com/office/drawing/2014/main" id="{26705503-686E-1AAB-CB79-756B4B406542}"/>
                </a:ext>
              </a:extLst>
            </p:cNvPr>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nvGrpSpPr>
            <p:cNvPr id="472" name="Google Shape;945;p48">
              <a:extLst>
                <a:ext uri="{FF2B5EF4-FFF2-40B4-BE49-F238E27FC236}">
                  <a16:creationId xmlns:a16="http://schemas.microsoft.com/office/drawing/2014/main" id="{B21B736B-9A2F-C65B-0190-1CEF8B6240AE}"/>
                </a:ext>
              </a:extLst>
            </p:cNvPr>
            <p:cNvGrpSpPr/>
            <p:nvPr/>
          </p:nvGrpSpPr>
          <p:grpSpPr>
            <a:xfrm>
              <a:off x="714500" y="1120300"/>
              <a:ext cx="7715400" cy="3488400"/>
              <a:chOff x="714500" y="1120300"/>
              <a:chExt cx="7715400" cy="3488400"/>
            </a:xfrm>
          </p:grpSpPr>
          <p:cxnSp>
            <p:nvCxnSpPr>
              <p:cNvPr id="473" name="Google Shape;946;p48">
                <a:extLst>
                  <a:ext uri="{FF2B5EF4-FFF2-40B4-BE49-F238E27FC236}">
                    <a16:creationId xmlns:a16="http://schemas.microsoft.com/office/drawing/2014/main" id="{842E68EB-4C94-9654-CE05-7688199825FC}"/>
                  </a:ext>
                </a:extLst>
              </p:cNvPr>
              <p:cNvCxnSpPr/>
              <p:nvPr/>
            </p:nvCxnSpPr>
            <p:spPr>
              <a:xfrm>
                <a:off x="714500" y="2868500"/>
                <a:ext cx="7715400" cy="0"/>
              </a:xfrm>
              <a:prstGeom prst="straightConnector1">
                <a:avLst/>
              </a:prstGeom>
              <a:noFill/>
              <a:ln w="9525" cap="flat" cmpd="sng">
                <a:solidFill>
                  <a:schemeClr val="dk1"/>
                </a:solidFill>
                <a:prstDash val="solid"/>
                <a:round/>
                <a:headEnd type="none" w="med" len="med"/>
                <a:tailEnd type="none" w="med" len="med"/>
              </a:ln>
            </p:spPr>
          </p:cxnSp>
          <p:cxnSp>
            <p:nvCxnSpPr>
              <p:cNvPr id="474" name="Google Shape;947;p48">
                <a:extLst>
                  <a:ext uri="{FF2B5EF4-FFF2-40B4-BE49-F238E27FC236}">
                    <a16:creationId xmlns:a16="http://schemas.microsoft.com/office/drawing/2014/main" id="{3622A4B4-C5F0-6E37-A51E-D0037F6283AC}"/>
                  </a:ext>
                </a:extLst>
              </p:cNvPr>
              <p:cNvCxnSpPr/>
              <p:nvPr/>
            </p:nvCxnSpPr>
            <p:spPr>
              <a:xfrm>
                <a:off x="3287250" y="1120300"/>
                <a:ext cx="0" cy="34884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948;p48">
                <a:extLst>
                  <a:ext uri="{FF2B5EF4-FFF2-40B4-BE49-F238E27FC236}">
                    <a16:creationId xmlns:a16="http://schemas.microsoft.com/office/drawing/2014/main" id="{6FB6DAA9-8016-14DE-1700-666F308ADB05}"/>
                  </a:ext>
                </a:extLst>
              </p:cNvPr>
              <p:cNvCxnSpPr/>
              <p:nvPr/>
            </p:nvCxnSpPr>
            <p:spPr>
              <a:xfrm>
                <a:off x="5856750" y="1120300"/>
                <a:ext cx="0" cy="34884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96" name="Google Shape;496;p38"/>
          <p:cNvSpPr txBox="1">
            <a:spLocks noGrp="1"/>
          </p:cNvSpPr>
          <p:nvPr>
            <p:ph type="title"/>
          </p:nvPr>
        </p:nvSpPr>
        <p:spPr>
          <a:xfrm>
            <a:off x="720000" y="535000"/>
            <a:ext cx="7704000" cy="5865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kumimoji="0" lang="tr-TR" sz="5800" b="1" i="0" u="none" strike="noStrike" kern="0" cap="none" spc="0" normalizeH="0" baseline="0" noProof="0" dirty="0">
                <a:ln>
                  <a:noFill/>
                </a:ln>
                <a:solidFill>
                  <a:srgbClr val="191919"/>
                </a:solidFill>
                <a:effectLst/>
                <a:uLnTx/>
                <a:uFillTx/>
                <a:latin typeface="Space Grotesk"/>
                <a:cs typeface="Space Grotesk"/>
                <a:sym typeface="Space Grotesk"/>
              </a:rPr>
              <a:t>TEŞEKKÜRLER</a:t>
            </a:r>
            <a:endParaRPr lang="en-US" dirty="0"/>
          </a:p>
        </p:txBody>
      </p:sp>
      <p:cxnSp>
        <p:nvCxnSpPr>
          <p:cNvPr id="497" name="Google Shape;497;p38"/>
          <p:cNvCxnSpPr/>
          <p:nvPr/>
        </p:nvCxnSpPr>
        <p:spPr>
          <a:xfrm rot="10800000">
            <a:off x="720000" y="1545623"/>
            <a:ext cx="7710900" cy="0"/>
          </a:xfrm>
          <a:prstGeom prst="straightConnector1">
            <a:avLst/>
          </a:prstGeom>
          <a:noFill/>
          <a:ln w="9525" cap="flat" cmpd="sng">
            <a:solidFill>
              <a:schemeClr val="dk1"/>
            </a:solidFill>
            <a:prstDash val="solid"/>
            <a:round/>
            <a:headEnd type="none" w="med" len="med"/>
            <a:tailEnd type="none" w="med" len="med"/>
          </a:ln>
        </p:spPr>
      </p:cxnSp>
      <p:grpSp>
        <p:nvGrpSpPr>
          <p:cNvPr id="6" name="Google Shape;1733;p70">
            <a:extLst>
              <a:ext uri="{FF2B5EF4-FFF2-40B4-BE49-F238E27FC236}">
                <a16:creationId xmlns:a16="http://schemas.microsoft.com/office/drawing/2014/main" id="{99327FB9-AC7B-010D-64AD-A9B595624E41}"/>
              </a:ext>
            </a:extLst>
          </p:cNvPr>
          <p:cNvGrpSpPr/>
          <p:nvPr/>
        </p:nvGrpSpPr>
        <p:grpSpPr>
          <a:xfrm>
            <a:off x="1255952" y="1899581"/>
            <a:ext cx="1099449" cy="2457879"/>
            <a:chOff x="1191825" y="766075"/>
            <a:chExt cx="781025" cy="1746025"/>
          </a:xfrm>
        </p:grpSpPr>
        <p:sp>
          <p:nvSpPr>
            <p:cNvPr id="7" name="Google Shape;1734;p70">
              <a:extLst>
                <a:ext uri="{FF2B5EF4-FFF2-40B4-BE49-F238E27FC236}">
                  <a16:creationId xmlns:a16="http://schemas.microsoft.com/office/drawing/2014/main" id="{0B040CC4-42CD-92DA-7DF2-605767677CAF}"/>
                </a:ext>
              </a:extLst>
            </p:cNvPr>
            <p:cNvSpPr/>
            <p:nvPr/>
          </p:nvSpPr>
          <p:spPr>
            <a:xfrm>
              <a:off x="1889225" y="1042300"/>
              <a:ext cx="83625" cy="147675"/>
            </a:xfrm>
            <a:custGeom>
              <a:avLst/>
              <a:gdLst/>
              <a:ahLst/>
              <a:cxnLst/>
              <a:rect l="l" t="t" r="r" b="b"/>
              <a:pathLst>
                <a:path w="3345" h="5907" extrusionOk="0">
                  <a:moveTo>
                    <a:pt x="2468" y="0"/>
                  </a:moveTo>
                  <a:cubicBezTo>
                    <a:pt x="2275" y="0"/>
                    <a:pt x="1528" y="1641"/>
                    <a:pt x="1528" y="1641"/>
                  </a:cubicBezTo>
                  <a:cubicBezTo>
                    <a:pt x="1528" y="1641"/>
                    <a:pt x="1649" y="78"/>
                    <a:pt x="1416" y="78"/>
                  </a:cubicBezTo>
                  <a:cubicBezTo>
                    <a:pt x="1415" y="78"/>
                    <a:pt x="1413" y="78"/>
                    <a:pt x="1411" y="78"/>
                  </a:cubicBezTo>
                  <a:cubicBezTo>
                    <a:pt x="1171" y="106"/>
                    <a:pt x="818" y="2520"/>
                    <a:pt x="818" y="2520"/>
                  </a:cubicBezTo>
                  <a:cubicBezTo>
                    <a:pt x="818" y="2520"/>
                    <a:pt x="417" y="1426"/>
                    <a:pt x="309" y="1426"/>
                  </a:cubicBezTo>
                  <a:cubicBezTo>
                    <a:pt x="306" y="1426"/>
                    <a:pt x="302" y="1427"/>
                    <a:pt x="299" y="1430"/>
                  </a:cubicBezTo>
                  <a:cubicBezTo>
                    <a:pt x="209" y="1512"/>
                    <a:pt x="478" y="3645"/>
                    <a:pt x="480" y="3693"/>
                  </a:cubicBezTo>
                  <a:cubicBezTo>
                    <a:pt x="483" y="3741"/>
                    <a:pt x="0" y="5123"/>
                    <a:pt x="0" y="5123"/>
                  </a:cubicBezTo>
                  <a:lnTo>
                    <a:pt x="1130" y="5907"/>
                  </a:lnTo>
                  <a:lnTo>
                    <a:pt x="2611" y="2969"/>
                  </a:lnTo>
                  <a:cubicBezTo>
                    <a:pt x="2611" y="2969"/>
                    <a:pt x="3344" y="2096"/>
                    <a:pt x="3260" y="2027"/>
                  </a:cubicBezTo>
                  <a:cubicBezTo>
                    <a:pt x="3254" y="2022"/>
                    <a:pt x="3245" y="2020"/>
                    <a:pt x="3233" y="2020"/>
                  </a:cubicBezTo>
                  <a:cubicBezTo>
                    <a:pt x="3071" y="2020"/>
                    <a:pt x="2403" y="2427"/>
                    <a:pt x="2403" y="2427"/>
                  </a:cubicBezTo>
                  <a:cubicBezTo>
                    <a:pt x="2403" y="2427"/>
                    <a:pt x="3210" y="545"/>
                    <a:pt x="3090" y="460"/>
                  </a:cubicBezTo>
                  <a:cubicBezTo>
                    <a:pt x="3087" y="458"/>
                    <a:pt x="3082" y="457"/>
                    <a:pt x="3077" y="457"/>
                  </a:cubicBezTo>
                  <a:cubicBezTo>
                    <a:pt x="2918" y="457"/>
                    <a:pt x="2103" y="1702"/>
                    <a:pt x="2103" y="1702"/>
                  </a:cubicBezTo>
                  <a:cubicBezTo>
                    <a:pt x="2103" y="1702"/>
                    <a:pt x="2653" y="80"/>
                    <a:pt x="2480" y="3"/>
                  </a:cubicBezTo>
                  <a:cubicBezTo>
                    <a:pt x="2476" y="1"/>
                    <a:pt x="2472" y="0"/>
                    <a:pt x="2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5;p70">
              <a:extLst>
                <a:ext uri="{FF2B5EF4-FFF2-40B4-BE49-F238E27FC236}">
                  <a16:creationId xmlns:a16="http://schemas.microsoft.com/office/drawing/2014/main" id="{116322E8-E7EE-861B-FD88-B9016FAE6141}"/>
                </a:ext>
              </a:extLst>
            </p:cNvPr>
            <p:cNvSpPr/>
            <p:nvPr/>
          </p:nvSpPr>
          <p:spPr>
            <a:xfrm>
              <a:off x="1235725" y="766075"/>
              <a:ext cx="313825" cy="366525"/>
            </a:xfrm>
            <a:custGeom>
              <a:avLst/>
              <a:gdLst/>
              <a:ahLst/>
              <a:cxnLst/>
              <a:rect l="l" t="t" r="r" b="b"/>
              <a:pathLst>
                <a:path w="12553" h="14661" extrusionOk="0">
                  <a:moveTo>
                    <a:pt x="8065" y="1"/>
                  </a:moveTo>
                  <a:cubicBezTo>
                    <a:pt x="7182" y="1"/>
                    <a:pt x="6300" y="245"/>
                    <a:pt x="5539" y="701"/>
                  </a:cubicBezTo>
                  <a:cubicBezTo>
                    <a:pt x="4316" y="1432"/>
                    <a:pt x="3570" y="2660"/>
                    <a:pt x="3157" y="3997"/>
                  </a:cubicBezTo>
                  <a:cubicBezTo>
                    <a:pt x="2687" y="5522"/>
                    <a:pt x="2637" y="7130"/>
                    <a:pt x="2336" y="8689"/>
                  </a:cubicBezTo>
                  <a:cubicBezTo>
                    <a:pt x="2043" y="10209"/>
                    <a:pt x="1453" y="11810"/>
                    <a:pt x="136" y="12735"/>
                  </a:cubicBezTo>
                  <a:cubicBezTo>
                    <a:pt x="51" y="12795"/>
                    <a:pt x="1" y="12942"/>
                    <a:pt x="100" y="13022"/>
                  </a:cubicBezTo>
                  <a:cubicBezTo>
                    <a:pt x="404" y="13266"/>
                    <a:pt x="726" y="13485"/>
                    <a:pt x="1061" y="13679"/>
                  </a:cubicBezTo>
                  <a:cubicBezTo>
                    <a:pt x="1694" y="13264"/>
                    <a:pt x="2584" y="12413"/>
                    <a:pt x="2487" y="10944"/>
                  </a:cubicBezTo>
                  <a:lnTo>
                    <a:pt x="2487" y="10944"/>
                  </a:lnTo>
                  <a:cubicBezTo>
                    <a:pt x="2487" y="10945"/>
                    <a:pt x="2753" y="12665"/>
                    <a:pt x="2185" y="14209"/>
                  </a:cubicBezTo>
                  <a:cubicBezTo>
                    <a:pt x="2789" y="14435"/>
                    <a:pt x="3422" y="14586"/>
                    <a:pt x="4075" y="14641"/>
                  </a:cubicBezTo>
                  <a:cubicBezTo>
                    <a:pt x="4220" y="14654"/>
                    <a:pt x="4368" y="14661"/>
                    <a:pt x="4515" y="14661"/>
                  </a:cubicBezTo>
                  <a:cubicBezTo>
                    <a:pt x="5105" y="14661"/>
                    <a:pt x="5699" y="14548"/>
                    <a:pt x="6199" y="14219"/>
                  </a:cubicBezTo>
                  <a:cubicBezTo>
                    <a:pt x="6741" y="13862"/>
                    <a:pt x="7129" y="13321"/>
                    <a:pt x="7375" y="12728"/>
                  </a:cubicBezTo>
                  <a:cubicBezTo>
                    <a:pt x="7668" y="12020"/>
                    <a:pt x="7738" y="11241"/>
                    <a:pt x="7730" y="10481"/>
                  </a:cubicBezTo>
                  <a:cubicBezTo>
                    <a:pt x="7721" y="9650"/>
                    <a:pt x="7646" y="8817"/>
                    <a:pt x="7594" y="7988"/>
                  </a:cubicBezTo>
                  <a:cubicBezTo>
                    <a:pt x="7498" y="6467"/>
                    <a:pt x="7242" y="4715"/>
                    <a:pt x="8158" y="3378"/>
                  </a:cubicBezTo>
                  <a:cubicBezTo>
                    <a:pt x="8559" y="2792"/>
                    <a:pt x="9214" y="2380"/>
                    <a:pt x="9933" y="2380"/>
                  </a:cubicBezTo>
                  <a:cubicBezTo>
                    <a:pt x="9967" y="2380"/>
                    <a:pt x="10001" y="2381"/>
                    <a:pt x="10035" y="2383"/>
                  </a:cubicBezTo>
                  <a:cubicBezTo>
                    <a:pt x="10213" y="2393"/>
                    <a:pt x="10391" y="2431"/>
                    <a:pt x="10554" y="2499"/>
                  </a:cubicBezTo>
                  <a:cubicBezTo>
                    <a:pt x="10733" y="2574"/>
                    <a:pt x="10885" y="2693"/>
                    <a:pt x="11054" y="2785"/>
                  </a:cubicBezTo>
                  <a:cubicBezTo>
                    <a:pt x="11213" y="2870"/>
                    <a:pt x="11382" y="2932"/>
                    <a:pt x="11561" y="2932"/>
                  </a:cubicBezTo>
                  <a:cubicBezTo>
                    <a:pt x="11587" y="2932"/>
                    <a:pt x="11613" y="2930"/>
                    <a:pt x="11639" y="2928"/>
                  </a:cubicBezTo>
                  <a:cubicBezTo>
                    <a:pt x="11851" y="2907"/>
                    <a:pt x="12046" y="2795"/>
                    <a:pt x="12259" y="2789"/>
                  </a:cubicBezTo>
                  <a:cubicBezTo>
                    <a:pt x="12550" y="2781"/>
                    <a:pt x="12553" y="2332"/>
                    <a:pt x="12265" y="2332"/>
                  </a:cubicBezTo>
                  <a:cubicBezTo>
                    <a:pt x="12263" y="2332"/>
                    <a:pt x="12261" y="2332"/>
                    <a:pt x="12259" y="2332"/>
                  </a:cubicBezTo>
                  <a:lnTo>
                    <a:pt x="12259" y="2333"/>
                  </a:lnTo>
                  <a:cubicBezTo>
                    <a:pt x="12209" y="2333"/>
                    <a:pt x="12160" y="2339"/>
                    <a:pt x="12113" y="2347"/>
                  </a:cubicBezTo>
                  <a:cubicBezTo>
                    <a:pt x="11541" y="1305"/>
                    <a:pt x="10545" y="543"/>
                    <a:pt x="9407" y="198"/>
                  </a:cubicBezTo>
                  <a:cubicBezTo>
                    <a:pt x="8970" y="65"/>
                    <a:pt x="8518" y="1"/>
                    <a:pt x="8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6;p70">
              <a:extLst>
                <a:ext uri="{FF2B5EF4-FFF2-40B4-BE49-F238E27FC236}">
                  <a16:creationId xmlns:a16="http://schemas.microsoft.com/office/drawing/2014/main" id="{14178E37-38C2-D87C-BB56-D715FA967B5E}"/>
                </a:ext>
              </a:extLst>
            </p:cNvPr>
            <p:cNvSpPr/>
            <p:nvPr/>
          </p:nvSpPr>
          <p:spPr>
            <a:xfrm>
              <a:off x="1218575" y="2295650"/>
              <a:ext cx="198275" cy="216450"/>
            </a:xfrm>
            <a:custGeom>
              <a:avLst/>
              <a:gdLst/>
              <a:ahLst/>
              <a:cxnLst/>
              <a:rect l="l" t="t" r="r" b="b"/>
              <a:pathLst>
                <a:path w="7931" h="8658" extrusionOk="0">
                  <a:moveTo>
                    <a:pt x="4967" y="0"/>
                  </a:moveTo>
                  <a:lnTo>
                    <a:pt x="4967" y="6294"/>
                  </a:lnTo>
                  <a:lnTo>
                    <a:pt x="1" y="8525"/>
                  </a:lnTo>
                  <a:lnTo>
                    <a:pt x="6375" y="8658"/>
                  </a:lnTo>
                  <a:lnTo>
                    <a:pt x="7225" y="7515"/>
                  </a:lnTo>
                  <a:lnTo>
                    <a:pt x="7225" y="8658"/>
                  </a:lnTo>
                  <a:lnTo>
                    <a:pt x="7931" y="8658"/>
                  </a:lnTo>
                  <a:lnTo>
                    <a:pt x="79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7;p70">
              <a:extLst>
                <a:ext uri="{FF2B5EF4-FFF2-40B4-BE49-F238E27FC236}">
                  <a16:creationId xmlns:a16="http://schemas.microsoft.com/office/drawing/2014/main" id="{6ADCC961-D316-EADD-535E-B4C2BE735D71}"/>
                </a:ext>
              </a:extLst>
            </p:cNvPr>
            <p:cNvSpPr/>
            <p:nvPr/>
          </p:nvSpPr>
          <p:spPr>
            <a:xfrm>
              <a:off x="1629525" y="2295650"/>
              <a:ext cx="198300" cy="216425"/>
            </a:xfrm>
            <a:custGeom>
              <a:avLst/>
              <a:gdLst/>
              <a:ahLst/>
              <a:cxnLst/>
              <a:rect l="l" t="t" r="r" b="b"/>
              <a:pathLst>
                <a:path w="7932" h="8657" extrusionOk="0">
                  <a:moveTo>
                    <a:pt x="1" y="0"/>
                  </a:moveTo>
                  <a:lnTo>
                    <a:pt x="1" y="8656"/>
                  </a:lnTo>
                  <a:lnTo>
                    <a:pt x="708" y="8656"/>
                  </a:lnTo>
                  <a:lnTo>
                    <a:pt x="708" y="7515"/>
                  </a:lnTo>
                  <a:lnTo>
                    <a:pt x="1558" y="8656"/>
                  </a:lnTo>
                  <a:lnTo>
                    <a:pt x="7932" y="8525"/>
                  </a:lnTo>
                  <a:lnTo>
                    <a:pt x="2965" y="6293"/>
                  </a:lnTo>
                  <a:lnTo>
                    <a:pt x="2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8;p70">
              <a:extLst>
                <a:ext uri="{FF2B5EF4-FFF2-40B4-BE49-F238E27FC236}">
                  <a16:creationId xmlns:a16="http://schemas.microsoft.com/office/drawing/2014/main" id="{10CF988A-A885-EC32-D677-359A77F53D44}"/>
                </a:ext>
              </a:extLst>
            </p:cNvPr>
            <p:cNvSpPr/>
            <p:nvPr/>
          </p:nvSpPr>
          <p:spPr>
            <a:xfrm>
              <a:off x="1317075" y="1438350"/>
              <a:ext cx="68850" cy="86725"/>
            </a:xfrm>
            <a:custGeom>
              <a:avLst/>
              <a:gdLst/>
              <a:ahLst/>
              <a:cxnLst/>
              <a:rect l="l" t="t" r="r" b="b"/>
              <a:pathLst>
                <a:path w="2754" h="3469" extrusionOk="0">
                  <a:moveTo>
                    <a:pt x="2754" y="1"/>
                  </a:moveTo>
                  <a:lnTo>
                    <a:pt x="1219" y="2674"/>
                  </a:lnTo>
                  <a:lnTo>
                    <a:pt x="124" y="2724"/>
                  </a:lnTo>
                  <a:cubicBezTo>
                    <a:pt x="25" y="2729"/>
                    <a:pt x="1" y="2865"/>
                    <a:pt x="92" y="2903"/>
                  </a:cubicBezTo>
                  <a:lnTo>
                    <a:pt x="1458" y="3468"/>
                  </a:lnTo>
                  <a:lnTo>
                    <a:pt x="2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9;p70">
              <a:extLst>
                <a:ext uri="{FF2B5EF4-FFF2-40B4-BE49-F238E27FC236}">
                  <a16:creationId xmlns:a16="http://schemas.microsoft.com/office/drawing/2014/main" id="{F67E837A-6352-6661-D192-9A4D6E5B89B7}"/>
                </a:ext>
              </a:extLst>
            </p:cNvPr>
            <p:cNvSpPr/>
            <p:nvPr/>
          </p:nvSpPr>
          <p:spPr>
            <a:xfrm>
              <a:off x="1380800" y="1408225"/>
              <a:ext cx="24350" cy="40325"/>
            </a:xfrm>
            <a:custGeom>
              <a:avLst/>
              <a:gdLst/>
              <a:ahLst/>
              <a:cxnLst/>
              <a:rect l="l" t="t" r="r" b="b"/>
              <a:pathLst>
                <a:path w="974" h="1613" fill="none" extrusionOk="0">
                  <a:moveTo>
                    <a:pt x="974" y="1"/>
                  </a:moveTo>
                  <a:lnTo>
                    <a:pt x="1" y="1612"/>
                  </a:lnTo>
                </a:path>
              </a:pathLst>
            </a:custGeom>
            <a:noFill/>
            <a:ln w="400" cap="rnd" cmpd="sng">
              <a:solidFill>
                <a:srgbClr val="0B05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0;p70">
              <a:extLst>
                <a:ext uri="{FF2B5EF4-FFF2-40B4-BE49-F238E27FC236}">
                  <a16:creationId xmlns:a16="http://schemas.microsoft.com/office/drawing/2014/main" id="{CB304C92-8D45-452E-4D67-F4F01BCC0017}"/>
                </a:ext>
              </a:extLst>
            </p:cNvPr>
            <p:cNvSpPr/>
            <p:nvPr/>
          </p:nvSpPr>
          <p:spPr>
            <a:xfrm>
              <a:off x="1491250" y="946000"/>
              <a:ext cx="76650" cy="154200"/>
            </a:xfrm>
            <a:custGeom>
              <a:avLst/>
              <a:gdLst/>
              <a:ahLst/>
              <a:cxnLst/>
              <a:rect l="l" t="t" r="r" b="b"/>
              <a:pathLst>
                <a:path w="3066" h="6168" extrusionOk="0">
                  <a:moveTo>
                    <a:pt x="1534" y="0"/>
                  </a:moveTo>
                  <a:cubicBezTo>
                    <a:pt x="690" y="0"/>
                    <a:pt x="0" y="690"/>
                    <a:pt x="0" y="1534"/>
                  </a:cubicBezTo>
                  <a:lnTo>
                    <a:pt x="0" y="4634"/>
                  </a:lnTo>
                  <a:cubicBezTo>
                    <a:pt x="0" y="5477"/>
                    <a:pt x="690" y="6167"/>
                    <a:pt x="1534" y="6167"/>
                  </a:cubicBezTo>
                  <a:cubicBezTo>
                    <a:pt x="2376" y="6167"/>
                    <a:pt x="3066" y="5477"/>
                    <a:pt x="3066" y="4634"/>
                  </a:cubicBezTo>
                  <a:lnTo>
                    <a:pt x="3066" y="1534"/>
                  </a:lnTo>
                  <a:cubicBezTo>
                    <a:pt x="3066" y="690"/>
                    <a:pt x="2376" y="0"/>
                    <a:pt x="15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1;p70">
              <a:extLst>
                <a:ext uri="{FF2B5EF4-FFF2-40B4-BE49-F238E27FC236}">
                  <a16:creationId xmlns:a16="http://schemas.microsoft.com/office/drawing/2014/main" id="{39E553F0-F29E-19CE-7014-5E529FDD4801}"/>
                </a:ext>
              </a:extLst>
            </p:cNvPr>
            <p:cNvSpPr/>
            <p:nvPr/>
          </p:nvSpPr>
          <p:spPr>
            <a:xfrm>
              <a:off x="1491250" y="946000"/>
              <a:ext cx="76650" cy="93700"/>
            </a:xfrm>
            <a:custGeom>
              <a:avLst/>
              <a:gdLst/>
              <a:ahLst/>
              <a:cxnLst/>
              <a:rect l="l" t="t" r="r" b="b"/>
              <a:pathLst>
                <a:path w="3066" h="3748" extrusionOk="0">
                  <a:moveTo>
                    <a:pt x="1403" y="0"/>
                  </a:moveTo>
                  <a:cubicBezTo>
                    <a:pt x="631" y="0"/>
                    <a:pt x="0" y="631"/>
                    <a:pt x="0" y="1403"/>
                  </a:cubicBezTo>
                  <a:lnTo>
                    <a:pt x="0" y="2502"/>
                  </a:lnTo>
                  <a:cubicBezTo>
                    <a:pt x="911" y="3276"/>
                    <a:pt x="2161" y="3748"/>
                    <a:pt x="2920" y="3748"/>
                  </a:cubicBezTo>
                  <a:cubicBezTo>
                    <a:pt x="2971" y="3748"/>
                    <a:pt x="3019" y="3745"/>
                    <a:pt x="3066" y="3741"/>
                  </a:cubicBezTo>
                  <a:lnTo>
                    <a:pt x="3066" y="1403"/>
                  </a:lnTo>
                  <a:cubicBezTo>
                    <a:pt x="3066" y="631"/>
                    <a:pt x="2435" y="0"/>
                    <a:pt x="1664" y="0"/>
                  </a:cubicBezTo>
                  <a:close/>
                </a:path>
              </a:pathLst>
            </a:custGeom>
            <a:solidFill>
              <a:srgbClr val="191919">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2;p70">
              <a:extLst>
                <a:ext uri="{FF2B5EF4-FFF2-40B4-BE49-F238E27FC236}">
                  <a16:creationId xmlns:a16="http://schemas.microsoft.com/office/drawing/2014/main" id="{CAE2BF30-09D8-8ACB-01A3-26ED18D14155}"/>
                </a:ext>
              </a:extLst>
            </p:cNvPr>
            <p:cNvSpPr/>
            <p:nvPr/>
          </p:nvSpPr>
          <p:spPr>
            <a:xfrm>
              <a:off x="1464900" y="821975"/>
              <a:ext cx="173175" cy="209825"/>
            </a:xfrm>
            <a:custGeom>
              <a:avLst/>
              <a:gdLst/>
              <a:ahLst/>
              <a:cxnLst/>
              <a:rect l="l" t="t" r="r" b="b"/>
              <a:pathLst>
                <a:path w="6927" h="8393" extrusionOk="0">
                  <a:moveTo>
                    <a:pt x="3354" y="1"/>
                  </a:moveTo>
                  <a:cubicBezTo>
                    <a:pt x="1722" y="1"/>
                    <a:pt x="379" y="1228"/>
                    <a:pt x="191" y="2810"/>
                  </a:cubicBezTo>
                  <a:cubicBezTo>
                    <a:pt x="191" y="2811"/>
                    <a:pt x="190" y="2812"/>
                    <a:pt x="190" y="2814"/>
                  </a:cubicBezTo>
                  <a:cubicBezTo>
                    <a:pt x="0" y="3490"/>
                    <a:pt x="489" y="5053"/>
                    <a:pt x="789" y="5904"/>
                  </a:cubicBezTo>
                  <a:cubicBezTo>
                    <a:pt x="926" y="6291"/>
                    <a:pt x="1166" y="6630"/>
                    <a:pt x="1485" y="6887"/>
                  </a:cubicBezTo>
                  <a:cubicBezTo>
                    <a:pt x="2251" y="7505"/>
                    <a:pt x="3782" y="8393"/>
                    <a:pt x="4938" y="8393"/>
                  </a:cubicBezTo>
                  <a:cubicBezTo>
                    <a:pt x="5413" y="8393"/>
                    <a:pt x="5826" y="8243"/>
                    <a:pt x="6095" y="7861"/>
                  </a:cubicBezTo>
                  <a:cubicBezTo>
                    <a:pt x="6927" y="6681"/>
                    <a:pt x="6740" y="4617"/>
                    <a:pt x="6542" y="3180"/>
                  </a:cubicBezTo>
                  <a:cubicBezTo>
                    <a:pt x="6541" y="2821"/>
                    <a:pt x="6479" y="2478"/>
                    <a:pt x="6369" y="2157"/>
                  </a:cubicBezTo>
                  <a:cubicBezTo>
                    <a:pt x="6365" y="2143"/>
                    <a:pt x="6363" y="2132"/>
                    <a:pt x="6361" y="2128"/>
                  </a:cubicBezTo>
                  <a:lnTo>
                    <a:pt x="6358" y="2128"/>
                  </a:lnTo>
                  <a:cubicBezTo>
                    <a:pt x="5921" y="890"/>
                    <a:pt x="4742" y="1"/>
                    <a:pt x="33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3;p70">
              <a:extLst>
                <a:ext uri="{FF2B5EF4-FFF2-40B4-BE49-F238E27FC236}">
                  <a16:creationId xmlns:a16="http://schemas.microsoft.com/office/drawing/2014/main" id="{3B588530-6E63-E475-434F-71C108B7B7C6}"/>
                </a:ext>
              </a:extLst>
            </p:cNvPr>
            <p:cNvSpPr/>
            <p:nvPr/>
          </p:nvSpPr>
          <p:spPr>
            <a:xfrm>
              <a:off x="1581825" y="963625"/>
              <a:ext cx="22250" cy="8550"/>
            </a:xfrm>
            <a:custGeom>
              <a:avLst/>
              <a:gdLst/>
              <a:ahLst/>
              <a:cxnLst/>
              <a:rect l="l" t="t" r="r" b="b"/>
              <a:pathLst>
                <a:path w="890" h="342" fill="none" extrusionOk="0">
                  <a:moveTo>
                    <a:pt x="890" y="1"/>
                  </a:moveTo>
                  <a:cubicBezTo>
                    <a:pt x="890" y="1"/>
                    <a:pt x="537" y="342"/>
                    <a:pt x="1" y="1"/>
                  </a:cubicBez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44;p70">
              <a:extLst>
                <a:ext uri="{FF2B5EF4-FFF2-40B4-BE49-F238E27FC236}">
                  <a16:creationId xmlns:a16="http://schemas.microsoft.com/office/drawing/2014/main" id="{AC6A530C-0601-1233-04E5-B240F0F01301}"/>
                </a:ext>
              </a:extLst>
            </p:cNvPr>
            <p:cNvSpPr/>
            <p:nvPr/>
          </p:nvSpPr>
          <p:spPr>
            <a:xfrm>
              <a:off x="1518775" y="913225"/>
              <a:ext cx="35975" cy="12750"/>
            </a:xfrm>
            <a:custGeom>
              <a:avLst/>
              <a:gdLst/>
              <a:ahLst/>
              <a:cxnLst/>
              <a:rect l="l" t="t" r="r" b="b"/>
              <a:pathLst>
                <a:path w="1439" h="510" extrusionOk="0">
                  <a:moveTo>
                    <a:pt x="801" y="1"/>
                  </a:moveTo>
                  <a:cubicBezTo>
                    <a:pt x="538" y="1"/>
                    <a:pt x="240" y="82"/>
                    <a:pt x="27" y="380"/>
                  </a:cubicBezTo>
                  <a:cubicBezTo>
                    <a:pt x="0" y="416"/>
                    <a:pt x="9" y="468"/>
                    <a:pt x="45" y="494"/>
                  </a:cubicBezTo>
                  <a:cubicBezTo>
                    <a:pt x="60" y="504"/>
                    <a:pt x="77" y="509"/>
                    <a:pt x="94" y="509"/>
                  </a:cubicBezTo>
                  <a:cubicBezTo>
                    <a:pt x="120" y="509"/>
                    <a:pt x="144" y="498"/>
                    <a:pt x="161" y="475"/>
                  </a:cubicBezTo>
                  <a:cubicBezTo>
                    <a:pt x="337" y="229"/>
                    <a:pt x="583" y="161"/>
                    <a:pt x="803" y="161"/>
                  </a:cubicBezTo>
                  <a:cubicBezTo>
                    <a:pt x="1068" y="161"/>
                    <a:pt x="1295" y="260"/>
                    <a:pt x="1312" y="267"/>
                  </a:cubicBezTo>
                  <a:cubicBezTo>
                    <a:pt x="1323" y="273"/>
                    <a:pt x="1335" y="275"/>
                    <a:pt x="1346" y="275"/>
                  </a:cubicBezTo>
                  <a:cubicBezTo>
                    <a:pt x="1377" y="275"/>
                    <a:pt x="1407" y="257"/>
                    <a:pt x="1420" y="227"/>
                  </a:cubicBezTo>
                  <a:cubicBezTo>
                    <a:pt x="1439" y="186"/>
                    <a:pt x="1420" y="137"/>
                    <a:pt x="1379" y="117"/>
                  </a:cubicBezTo>
                  <a:cubicBezTo>
                    <a:pt x="1374" y="115"/>
                    <a:pt x="1113"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45;p70">
              <a:extLst>
                <a:ext uri="{FF2B5EF4-FFF2-40B4-BE49-F238E27FC236}">
                  <a16:creationId xmlns:a16="http://schemas.microsoft.com/office/drawing/2014/main" id="{535544F4-BB97-C463-8559-9F7FC70C200E}"/>
                </a:ext>
              </a:extLst>
            </p:cNvPr>
            <p:cNvSpPr/>
            <p:nvPr/>
          </p:nvSpPr>
          <p:spPr>
            <a:xfrm>
              <a:off x="1612100" y="913275"/>
              <a:ext cx="18350" cy="6825"/>
            </a:xfrm>
            <a:custGeom>
              <a:avLst/>
              <a:gdLst/>
              <a:ahLst/>
              <a:cxnLst/>
              <a:rect l="l" t="t" r="r" b="b"/>
              <a:pathLst>
                <a:path w="734" h="273" extrusionOk="0">
                  <a:moveTo>
                    <a:pt x="637" y="0"/>
                  </a:moveTo>
                  <a:cubicBezTo>
                    <a:pt x="326" y="0"/>
                    <a:pt x="65" y="114"/>
                    <a:pt x="61" y="115"/>
                  </a:cubicBezTo>
                  <a:cubicBezTo>
                    <a:pt x="19" y="135"/>
                    <a:pt x="1" y="184"/>
                    <a:pt x="19" y="225"/>
                  </a:cubicBezTo>
                  <a:cubicBezTo>
                    <a:pt x="34" y="255"/>
                    <a:pt x="63" y="272"/>
                    <a:pt x="94" y="272"/>
                  </a:cubicBezTo>
                  <a:cubicBezTo>
                    <a:pt x="105" y="272"/>
                    <a:pt x="117" y="270"/>
                    <a:pt x="128" y="265"/>
                  </a:cubicBezTo>
                  <a:cubicBezTo>
                    <a:pt x="132" y="264"/>
                    <a:pt x="363" y="163"/>
                    <a:pt x="634" y="163"/>
                  </a:cubicBezTo>
                  <a:cubicBezTo>
                    <a:pt x="667" y="163"/>
                    <a:pt x="700" y="164"/>
                    <a:pt x="733" y="168"/>
                  </a:cubicBezTo>
                  <a:cubicBezTo>
                    <a:pt x="727" y="112"/>
                    <a:pt x="721" y="57"/>
                    <a:pt x="715" y="3"/>
                  </a:cubicBezTo>
                  <a:cubicBezTo>
                    <a:pt x="689" y="1"/>
                    <a:pt x="663"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6;p70">
              <a:extLst>
                <a:ext uri="{FF2B5EF4-FFF2-40B4-BE49-F238E27FC236}">
                  <a16:creationId xmlns:a16="http://schemas.microsoft.com/office/drawing/2014/main" id="{66C4E498-CA48-9ADF-6401-7FF332FB50EB}"/>
                </a:ext>
              </a:extLst>
            </p:cNvPr>
            <p:cNvSpPr/>
            <p:nvPr/>
          </p:nvSpPr>
          <p:spPr>
            <a:xfrm>
              <a:off x="1556325" y="990975"/>
              <a:ext cx="49225" cy="9950"/>
            </a:xfrm>
            <a:custGeom>
              <a:avLst/>
              <a:gdLst/>
              <a:ahLst/>
              <a:cxnLst/>
              <a:rect l="l" t="t" r="r" b="b"/>
              <a:pathLst>
                <a:path w="1969" h="398" extrusionOk="0">
                  <a:moveTo>
                    <a:pt x="0" y="1"/>
                  </a:moveTo>
                  <a:lnTo>
                    <a:pt x="0" y="1"/>
                  </a:lnTo>
                  <a:cubicBezTo>
                    <a:pt x="330" y="300"/>
                    <a:pt x="673" y="397"/>
                    <a:pt x="979" y="397"/>
                  </a:cubicBezTo>
                  <a:cubicBezTo>
                    <a:pt x="1536" y="397"/>
                    <a:pt x="1968" y="75"/>
                    <a:pt x="1968" y="7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7;p70">
              <a:extLst>
                <a:ext uri="{FF2B5EF4-FFF2-40B4-BE49-F238E27FC236}">
                  <a16:creationId xmlns:a16="http://schemas.microsoft.com/office/drawing/2014/main" id="{8D3C73FC-B461-A1D9-94CF-9122EA82AC2F}"/>
                </a:ext>
              </a:extLst>
            </p:cNvPr>
            <p:cNvSpPr/>
            <p:nvPr/>
          </p:nvSpPr>
          <p:spPr>
            <a:xfrm>
              <a:off x="1467000" y="821950"/>
              <a:ext cx="161475" cy="112225"/>
            </a:xfrm>
            <a:custGeom>
              <a:avLst/>
              <a:gdLst/>
              <a:ahLst/>
              <a:cxnLst/>
              <a:rect l="l" t="t" r="r" b="b"/>
              <a:pathLst>
                <a:path w="6459" h="4489" extrusionOk="0">
                  <a:moveTo>
                    <a:pt x="3270" y="0"/>
                  </a:moveTo>
                  <a:cubicBezTo>
                    <a:pt x="1638" y="0"/>
                    <a:pt x="295" y="1229"/>
                    <a:pt x="107" y="2811"/>
                  </a:cubicBezTo>
                  <a:cubicBezTo>
                    <a:pt x="107" y="2812"/>
                    <a:pt x="106" y="2813"/>
                    <a:pt x="106" y="2815"/>
                  </a:cubicBezTo>
                  <a:cubicBezTo>
                    <a:pt x="1" y="3191"/>
                    <a:pt x="104" y="3838"/>
                    <a:pt x="269" y="4486"/>
                  </a:cubicBezTo>
                  <a:lnTo>
                    <a:pt x="970" y="4489"/>
                  </a:lnTo>
                  <a:cubicBezTo>
                    <a:pt x="2030" y="2028"/>
                    <a:pt x="4594" y="1944"/>
                    <a:pt x="4594" y="1944"/>
                  </a:cubicBezTo>
                  <a:lnTo>
                    <a:pt x="3345" y="462"/>
                  </a:lnTo>
                  <a:lnTo>
                    <a:pt x="3345" y="462"/>
                  </a:lnTo>
                  <a:cubicBezTo>
                    <a:pt x="3351" y="469"/>
                    <a:pt x="4595" y="1944"/>
                    <a:pt x="5038" y="1977"/>
                  </a:cubicBezTo>
                  <a:cubicBezTo>
                    <a:pt x="6196" y="2063"/>
                    <a:pt x="6458" y="3180"/>
                    <a:pt x="6458" y="3180"/>
                  </a:cubicBezTo>
                  <a:cubicBezTo>
                    <a:pt x="6457" y="2822"/>
                    <a:pt x="6395" y="2479"/>
                    <a:pt x="6285" y="2158"/>
                  </a:cubicBezTo>
                  <a:cubicBezTo>
                    <a:pt x="6281" y="2144"/>
                    <a:pt x="6279" y="2133"/>
                    <a:pt x="6277" y="2129"/>
                  </a:cubicBezTo>
                  <a:lnTo>
                    <a:pt x="6274" y="2129"/>
                  </a:lnTo>
                  <a:cubicBezTo>
                    <a:pt x="5837" y="891"/>
                    <a:pt x="4660"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8;p70">
              <a:extLst>
                <a:ext uri="{FF2B5EF4-FFF2-40B4-BE49-F238E27FC236}">
                  <a16:creationId xmlns:a16="http://schemas.microsoft.com/office/drawing/2014/main" id="{441C5152-064A-04D6-3760-30168AF8727C}"/>
                </a:ext>
              </a:extLst>
            </p:cNvPr>
            <p:cNvSpPr/>
            <p:nvPr/>
          </p:nvSpPr>
          <p:spPr>
            <a:xfrm>
              <a:off x="1445600" y="920525"/>
              <a:ext cx="61650" cy="61700"/>
            </a:xfrm>
            <a:custGeom>
              <a:avLst/>
              <a:gdLst/>
              <a:ahLst/>
              <a:cxnLst/>
              <a:rect l="l" t="t" r="r" b="b"/>
              <a:pathLst>
                <a:path w="2466" h="2468" extrusionOk="0">
                  <a:moveTo>
                    <a:pt x="1233" y="1"/>
                  </a:moveTo>
                  <a:cubicBezTo>
                    <a:pt x="553" y="1"/>
                    <a:pt x="1" y="553"/>
                    <a:pt x="1" y="1234"/>
                  </a:cubicBezTo>
                  <a:cubicBezTo>
                    <a:pt x="1" y="1914"/>
                    <a:pt x="553" y="2467"/>
                    <a:pt x="1233" y="2467"/>
                  </a:cubicBezTo>
                  <a:cubicBezTo>
                    <a:pt x="1914" y="2467"/>
                    <a:pt x="2466" y="1915"/>
                    <a:pt x="2466" y="1234"/>
                  </a:cubicBezTo>
                  <a:cubicBezTo>
                    <a:pt x="2466" y="553"/>
                    <a:pt x="1914" y="1"/>
                    <a:pt x="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9;p70">
              <a:extLst>
                <a:ext uri="{FF2B5EF4-FFF2-40B4-BE49-F238E27FC236}">
                  <a16:creationId xmlns:a16="http://schemas.microsoft.com/office/drawing/2014/main" id="{40BA882E-558C-B318-0109-51528455292D}"/>
                </a:ext>
              </a:extLst>
            </p:cNvPr>
            <p:cNvSpPr/>
            <p:nvPr/>
          </p:nvSpPr>
          <p:spPr>
            <a:xfrm>
              <a:off x="1454025" y="929200"/>
              <a:ext cx="36475" cy="25150"/>
            </a:xfrm>
            <a:custGeom>
              <a:avLst/>
              <a:gdLst/>
              <a:ahLst/>
              <a:cxnLst/>
              <a:rect l="l" t="t" r="r" b="b"/>
              <a:pathLst>
                <a:path w="1459" h="1006" fill="none" extrusionOk="0">
                  <a:moveTo>
                    <a:pt x="1459" y="1006"/>
                  </a:moveTo>
                  <a:cubicBezTo>
                    <a:pt x="1459" y="1006"/>
                    <a:pt x="1063" y="1"/>
                    <a:pt x="1" y="223"/>
                  </a:cubicBez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50;p70">
              <a:extLst>
                <a:ext uri="{FF2B5EF4-FFF2-40B4-BE49-F238E27FC236}">
                  <a16:creationId xmlns:a16="http://schemas.microsoft.com/office/drawing/2014/main" id="{7846719F-D9BF-9374-336F-8937B4484C91}"/>
                </a:ext>
              </a:extLst>
            </p:cNvPr>
            <p:cNvSpPr/>
            <p:nvPr/>
          </p:nvSpPr>
          <p:spPr>
            <a:xfrm>
              <a:off x="1520350" y="922975"/>
              <a:ext cx="112850" cy="46050"/>
            </a:xfrm>
            <a:custGeom>
              <a:avLst/>
              <a:gdLst/>
              <a:ahLst/>
              <a:cxnLst/>
              <a:rect l="l" t="t" r="r" b="b"/>
              <a:pathLst>
                <a:path w="4514" h="1842" extrusionOk="0">
                  <a:moveTo>
                    <a:pt x="1249" y="1"/>
                  </a:moveTo>
                  <a:cubicBezTo>
                    <a:pt x="1142" y="1"/>
                    <a:pt x="1035" y="10"/>
                    <a:pt x="927" y="32"/>
                  </a:cubicBezTo>
                  <a:cubicBezTo>
                    <a:pt x="556" y="109"/>
                    <a:pt x="202" y="364"/>
                    <a:pt x="102" y="727"/>
                  </a:cubicBezTo>
                  <a:cubicBezTo>
                    <a:pt x="1" y="1102"/>
                    <a:pt x="218" y="1460"/>
                    <a:pt x="561" y="1633"/>
                  </a:cubicBezTo>
                  <a:cubicBezTo>
                    <a:pt x="787" y="1747"/>
                    <a:pt x="1044" y="1788"/>
                    <a:pt x="1304" y="1788"/>
                  </a:cubicBezTo>
                  <a:cubicBezTo>
                    <a:pt x="1518" y="1788"/>
                    <a:pt x="1734" y="1760"/>
                    <a:pt x="1937" y="1725"/>
                  </a:cubicBezTo>
                  <a:cubicBezTo>
                    <a:pt x="2174" y="1682"/>
                    <a:pt x="2402" y="1611"/>
                    <a:pt x="2633" y="1545"/>
                  </a:cubicBezTo>
                  <a:cubicBezTo>
                    <a:pt x="2827" y="1489"/>
                    <a:pt x="3028" y="1436"/>
                    <a:pt x="3230" y="1436"/>
                  </a:cubicBezTo>
                  <a:cubicBezTo>
                    <a:pt x="3252" y="1436"/>
                    <a:pt x="3274" y="1436"/>
                    <a:pt x="3296" y="1438"/>
                  </a:cubicBezTo>
                  <a:cubicBezTo>
                    <a:pt x="3718" y="1463"/>
                    <a:pt x="4042" y="1770"/>
                    <a:pt x="4453" y="1842"/>
                  </a:cubicBezTo>
                  <a:cubicBezTo>
                    <a:pt x="4513" y="1262"/>
                    <a:pt x="4499" y="654"/>
                    <a:pt x="4457" y="95"/>
                  </a:cubicBezTo>
                  <a:lnTo>
                    <a:pt x="4457" y="95"/>
                  </a:lnTo>
                  <a:lnTo>
                    <a:pt x="4457" y="96"/>
                  </a:lnTo>
                  <a:cubicBezTo>
                    <a:pt x="4193" y="131"/>
                    <a:pt x="3908" y="332"/>
                    <a:pt x="3679" y="395"/>
                  </a:cubicBezTo>
                  <a:cubicBezTo>
                    <a:pt x="3560" y="428"/>
                    <a:pt x="3440" y="441"/>
                    <a:pt x="3320" y="441"/>
                  </a:cubicBezTo>
                  <a:cubicBezTo>
                    <a:pt x="2969" y="441"/>
                    <a:pt x="2620" y="323"/>
                    <a:pt x="2294" y="217"/>
                  </a:cubicBezTo>
                  <a:cubicBezTo>
                    <a:pt x="1960" y="108"/>
                    <a:pt x="1607"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1;p70">
              <a:extLst>
                <a:ext uri="{FF2B5EF4-FFF2-40B4-BE49-F238E27FC236}">
                  <a16:creationId xmlns:a16="http://schemas.microsoft.com/office/drawing/2014/main" id="{36BB866E-2B38-AA9B-2D47-355A54EC3014}"/>
                </a:ext>
              </a:extLst>
            </p:cNvPr>
            <p:cNvSpPr/>
            <p:nvPr/>
          </p:nvSpPr>
          <p:spPr>
            <a:xfrm>
              <a:off x="1535950" y="935575"/>
              <a:ext cx="41425" cy="21575"/>
            </a:xfrm>
            <a:custGeom>
              <a:avLst/>
              <a:gdLst/>
              <a:ahLst/>
              <a:cxnLst/>
              <a:rect l="l" t="t" r="r" b="b"/>
              <a:pathLst>
                <a:path w="1657" h="863" extrusionOk="0">
                  <a:moveTo>
                    <a:pt x="390" y="0"/>
                  </a:moveTo>
                  <a:cubicBezTo>
                    <a:pt x="271" y="0"/>
                    <a:pt x="141" y="13"/>
                    <a:pt x="1" y="42"/>
                  </a:cubicBezTo>
                  <a:cubicBezTo>
                    <a:pt x="1" y="42"/>
                    <a:pt x="330" y="862"/>
                    <a:pt x="1390" y="862"/>
                  </a:cubicBezTo>
                  <a:cubicBezTo>
                    <a:pt x="1474" y="862"/>
                    <a:pt x="1563" y="857"/>
                    <a:pt x="1656" y="846"/>
                  </a:cubicBezTo>
                  <a:cubicBezTo>
                    <a:pt x="1656" y="846"/>
                    <a:pt x="1354"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2;p70">
              <a:extLst>
                <a:ext uri="{FF2B5EF4-FFF2-40B4-BE49-F238E27FC236}">
                  <a16:creationId xmlns:a16="http://schemas.microsoft.com/office/drawing/2014/main" id="{4485ED31-3C4D-602F-EE30-F1A75DDD3407}"/>
                </a:ext>
              </a:extLst>
            </p:cNvPr>
            <p:cNvSpPr/>
            <p:nvPr/>
          </p:nvSpPr>
          <p:spPr>
            <a:xfrm>
              <a:off x="1545075" y="936000"/>
              <a:ext cx="22150" cy="19900"/>
            </a:xfrm>
            <a:custGeom>
              <a:avLst/>
              <a:gdLst/>
              <a:ahLst/>
              <a:cxnLst/>
              <a:rect l="l" t="t" r="r" b="b"/>
              <a:pathLst>
                <a:path w="886" h="796" extrusionOk="0">
                  <a:moveTo>
                    <a:pt x="263" y="1"/>
                  </a:moveTo>
                  <a:cubicBezTo>
                    <a:pt x="156" y="50"/>
                    <a:pt x="68" y="141"/>
                    <a:pt x="29" y="263"/>
                  </a:cubicBezTo>
                  <a:cubicBezTo>
                    <a:pt x="1" y="348"/>
                    <a:pt x="2" y="434"/>
                    <a:pt x="24" y="514"/>
                  </a:cubicBezTo>
                  <a:cubicBezTo>
                    <a:pt x="168" y="630"/>
                    <a:pt x="360" y="737"/>
                    <a:pt x="608" y="796"/>
                  </a:cubicBezTo>
                  <a:cubicBezTo>
                    <a:pt x="721" y="749"/>
                    <a:pt x="815" y="655"/>
                    <a:pt x="855" y="530"/>
                  </a:cubicBezTo>
                  <a:cubicBezTo>
                    <a:pt x="886" y="434"/>
                    <a:pt x="881" y="338"/>
                    <a:pt x="850" y="252"/>
                  </a:cubicBezTo>
                  <a:cubicBezTo>
                    <a:pt x="702" y="138"/>
                    <a:pt x="509" y="40"/>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53;p70">
              <a:extLst>
                <a:ext uri="{FF2B5EF4-FFF2-40B4-BE49-F238E27FC236}">
                  <a16:creationId xmlns:a16="http://schemas.microsoft.com/office/drawing/2014/main" id="{A3CECA59-DA55-07EC-3C1B-27F5B3AACEA8}"/>
                </a:ext>
              </a:extLst>
            </p:cNvPr>
            <p:cNvSpPr/>
            <p:nvPr/>
          </p:nvSpPr>
          <p:spPr>
            <a:xfrm>
              <a:off x="1534000" y="933650"/>
              <a:ext cx="45425" cy="24875"/>
            </a:xfrm>
            <a:custGeom>
              <a:avLst/>
              <a:gdLst/>
              <a:ahLst/>
              <a:cxnLst/>
              <a:rect l="l" t="t" r="r" b="b"/>
              <a:pathLst>
                <a:path w="1817" h="995" extrusionOk="0">
                  <a:moveTo>
                    <a:pt x="478" y="0"/>
                  </a:moveTo>
                  <a:cubicBezTo>
                    <a:pt x="351" y="0"/>
                    <a:pt x="212" y="15"/>
                    <a:pt x="63" y="50"/>
                  </a:cubicBezTo>
                  <a:cubicBezTo>
                    <a:pt x="24" y="58"/>
                    <a:pt x="1" y="97"/>
                    <a:pt x="9" y="135"/>
                  </a:cubicBezTo>
                  <a:cubicBezTo>
                    <a:pt x="16" y="169"/>
                    <a:pt x="46" y="191"/>
                    <a:pt x="78" y="191"/>
                  </a:cubicBezTo>
                  <a:cubicBezTo>
                    <a:pt x="83" y="191"/>
                    <a:pt x="89" y="190"/>
                    <a:pt x="95" y="189"/>
                  </a:cubicBezTo>
                  <a:cubicBezTo>
                    <a:pt x="234" y="157"/>
                    <a:pt x="362" y="143"/>
                    <a:pt x="480" y="143"/>
                  </a:cubicBezTo>
                  <a:cubicBezTo>
                    <a:pt x="1351" y="143"/>
                    <a:pt x="1653" y="912"/>
                    <a:pt x="1667" y="948"/>
                  </a:cubicBezTo>
                  <a:cubicBezTo>
                    <a:pt x="1676" y="970"/>
                    <a:pt x="1693" y="985"/>
                    <a:pt x="1712" y="991"/>
                  </a:cubicBezTo>
                  <a:lnTo>
                    <a:pt x="1713" y="991"/>
                  </a:lnTo>
                  <a:cubicBezTo>
                    <a:pt x="1720" y="993"/>
                    <a:pt x="1728" y="995"/>
                    <a:pt x="1735" y="995"/>
                  </a:cubicBezTo>
                  <a:cubicBezTo>
                    <a:pt x="1743" y="995"/>
                    <a:pt x="1751" y="993"/>
                    <a:pt x="1760" y="990"/>
                  </a:cubicBezTo>
                  <a:cubicBezTo>
                    <a:pt x="1796" y="976"/>
                    <a:pt x="1816" y="935"/>
                    <a:pt x="1801" y="898"/>
                  </a:cubicBezTo>
                  <a:cubicBezTo>
                    <a:pt x="1798" y="888"/>
                    <a:pt x="1452"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4;p70">
              <a:extLst>
                <a:ext uri="{FF2B5EF4-FFF2-40B4-BE49-F238E27FC236}">
                  <a16:creationId xmlns:a16="http://schemas.microsoft.com/office/drawing/2014/main" id="{8E176B81-49A5-D013-25C5-801ABD4B400E}"/>
                </a:ext>
              </a:extLst>
            </p:cNvPr>
            <p:cNvSpPr/>
            <p:nvPr/>
          </p:nvSpPr>
          <p:spPr>
            <a:xfrm>
              <a:off x="1606625" y="937075"/>
              <a:ext cx="24825" cy="16750"/>
            </a:xfrm>
            <a:custGeom>
              <a:avLst/>
              <a:gdLst/>
              <a:ahLst/>
              <a:cxnLst/>
              <a:rect l="l" t="t" r="r" b="b"/>
              <a:pathLst>
                <a:path w="993" h="670" extrusionOk="0">
                  <a:moveTo>
                    <a:pt x="969" y="1"/>
                  </a:moveTo>
                  <a:cubicBezTo>
                    <a:pt x="684" y="8"/>
                    <a:pt x="348" y="112"/>
                    <a:pt x="0" y="426"/>
                  </a:cubicBezTo>
                  <a:cubicBezTo>
                    <a:pt x="0" y="426"/>
                    <a:pt x="313" y="670"/>
                    <a:pt x="797" y="670"/>
                  </a:cubicBezTo>
                  <a:cubicBezTo>
                    <a:pt x="859" y="670"/>
                    <a:pt x="925" y="666"/>
                    <a:pt x="993" y="656"/>
                  </a:cubicBezTo>
                  <a:cubicBezTo>
                    <a:pt x="993" y="437"/>
                    <a:pt x="984" y="217"/>
                    <a:pt x="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5;p70">
              <a:extLst>
                <a:ext uri="{FF2B5EF4-FFF2-40B4-BE49-F238E27FC236}">
                  <a16:creationId xmlns:a16="http://schemas.microsoft.com/office/drawing/2014/main" id="{4E009C76-AB69-0C34-36EF-E6CF15B69B66}"/>
                </a:ext>
              </a:extLst>
            </p:cNvPr>
            <p:cNvSpPr/>
            <p:nvPr/>
          </p:nvSpPr>
          <p:spPr>
            <a:xfrm>
              <a:off x="1617400" y="937100"/>
              <a:ext cx="14050" cy="16650"/>
            </a:xfrm>
            <a:custGeom>
              <a:avLst/>
              <a:gdLst/>
              <a:ahLst/>
              <a:cxnLst/>
              <a:rect l="l" t="t" r="r" b="b"/>
              <a:pathLst>
                <a:path w="562" h="666" extrusionOk="0">
                  <a:moveTo>
                    <a:pt x="538" y="1"/>
                  </a:moveTo>
                  <a:cubicBezTo>
                    <a:pt x="538" y="1"/>
                    <a:pt x="538" y="1"/>
                    <a:pt x="538" y="1"/>
                  </a:cubicBezTo>
                  <a:lnTo>
                    <a:pt x="538" y="1"/>
                  </a:lnTo>
                  <a:cubicBezTo>
                    <a:pt x="539" y="1"/>
                    <a:pt x="539" y="1"/>
                    <a:pt x="540" y="1"/>
                  </a:cubicBezTo>
                  <a:close/>
                  <a:moveTo>
                    <a:pt x="538" y="1"/>
                  </a:moveTo>
                  <a:cubicBezTo>
                    <a:pt x="401" y="5"/>
                    <a:pt x="255" y="28"/>
                    <a:pt x="99" y="88"/>
                  </a:cubicBezTo>
                  <a:cubicBezTo>
                    <a:pt x="31" y="184"/>
                    <a:pt x="0" y="307"/>
                    <a:pt x="28" y="432"/>
                  </a:cubicBezTo>
                  <a:cubicBezTo>
                    <a:pt x="46" y="519"/>
                    <a:pt x="90" y="593"/>
                    <a:pt x="149" y="650"/>
                  </a:cubicBezTo>
                  <a:cubicBezTo>
                    <a:pt x="212" y="661"/>
                    <a:pt x="279" y="666"/>
                    <a:pt x="351" y="666"/>
                  </a:cubicBezTo>
                  <a:cubicBezTo>
                    <a:pt x="418" y="666"/>
                    <a:pt x="488" y="661"/>
                    <a:pt x="562" y="652"/>
                  </a:cubicBezTo>
                  <a:cubicBezTo>
                    <a:pt x="562" y="433"/>
                    <a:pt x="553" y="216"/>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6;p70">
              <a:extLst>
                <a:ext uri="{FF2B5EF4-FFF2-40B4-BE49-F238E27FC236}">
                  <a16:creationId xmlns:a16="http://schemas.microsoft.com/office/drawing/2014/main" id="{264661AC-E034-ACDB-9A92-DF17628A946A}"/>
                </a:ext>
              </a:extLst>
            </p:cNvPr>
            <p:cNvSpPr/>
            <p:nvPr/>
          </p:nvSpPr>
          <p:spPr>
            <a:xfrm>
              <a:off x="1604625" y="935275"/>
              <a:ext cx="26375" cy="14225"/>
            </a:xfrm>
            <a:custGeom>
              <a:avLst/>
              <a:gdLst/>
              <a:ahLst/>
              <a:cxnLst/>
              <a:rect l="l" t="t" r="r" b="b"/>
              <a:pathLst>
                <a:path w="1055" h="569" extrusionOk="0">
                  <a:moveTo>
                    <a:pt x="1046" y="1"/>
                  </a:moveTo>
                  <a:cubicBezTo>
                    <a:pt x="741" y="4"/>
                    <a:pt x="387" y="112"/>
                    <a:pt x="31" y="445"/>
                  </a:cubicBezTo>
                  <a:cubicBezTo>
                    <a:pt x="2" y="472"/>
                    <a:pt x="1" y="517"/>
                    <a:pt x="28" y="546"/>
                  </a:cubicBezTo>
                  <a:cubicBezTo>
                    <a:pt x="42" y="561"/>
                    <a:pt x="61" y="569"/>
                    <a:pt x="80" y="569"/>
                  </a:cubicBezTo>
                  <a:cubicBezTo>
                    <a:pt x="98" y="569"/>
                    <a:pt x="115" y="563"/>
                    <a:pt x="129" y="550"/>
                  </a:cubicBezTo>
                  <a:cubicBezTo>
                    <a:pt x="457" y="242"/>
                    <a:pt x="778" y="144"/>
                    <a:pt x="1054" y="140"/>
                  </a:cubicBezTo>
                  <a:cubicBezTo>
                    <a:pt x="1052" y="93"/>
                    <a:pt x="1048" y="4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7;p70">
              <a:extLst>
                <a:ext uri="{FF2B5EF4-FFF2-40B4-BE49-F238E27FC236}">
                  <a16:creationId xmlns:a16="http://schemas.microsoft.com/office/drawing/2014/main" id="{D7DC6284-A6EB-0E08-70FB-09233587DD02}"/>
                </a:ext>
              </a:extLst>
            </p:cNvPr>
            <p:cNvSpPr/>
            <p:nvPr/>
          </p:nvSpPr>
          <p:spPr>
            <a:xfrm>
              <a:off x="1353500" y="1037025"/>
              <a:ext cx="349350" cy="373025"/>
            </a:xfrm>
            <a:custGeom>
              <a:avLst/>
              <a:gdLst/>
              <a:ahLst/>
              <a:cxnLst/>
              <a:rect l="l" t="t" r="r" b="b"/>
              <a:pathLst>
                <a:path w="13974" h="14921" extrusionOk="0">
                  <a:moveTo>
                    <a:pt x="5228" y="1"/>
                  </a:moveTo>
                  <a:cubicBezTo>
                    <a:pt x="4944" y="1"/>
                    <a:pt x="4731" y="264"/>
                    <a:pt x="4792" y="543"/>
                  </a:cubicBezTo>
                  <a:lnTo>
                    <a:pt x="4892" y="1004"/>
                  </a:lnTo>
                  <a:cubicBezTo>
                    <a:pt x="3345" y="1624"/>
                    <a:pt x="756" y="2904"/>
                    <a:pt x="0" y="4743"/>
                  </a:cubicBezTo>
                  <a:lnTo>
                    <a:pt x="2109" y="14921"/>
                  </a:lnTo>
                  <a:lnTo>
                    <a:pt x="12614" y="14921"/>
                  </a:lnTo>
                  <a:lnTo>
                    <a:pt x="13973" y="3785"/>
                  </a:lnTo>
                  <a:cubicBezTo>
                    <a:pt x="13973" y="3785"/>
                    <a:pt x="12144" y="1699"/>
                    <a:pt x="9296" y="853"/>
                  </a:cubicBezTo>
                  <a:lnTo>
                    <a:pt x="9346" y="682"/>
                  </a:lnTo>
                  <a:cubicBezTo>
                    <a:pt x="9429" y="402"/>
                    <a:pt x="9224" y="117"/>
                    <a:pt x="8931" y="109"/>
                  </a:cubicBezTo>
                  <a:lnTo>
                    <a:pt x="5241" y="1"/>
                  </a:lnTo>
                  <a:cubicBezTo>
                    <a:pt x="5237" y="1"/>
                    <a:pt x="5232" y="1"/>
                    <a:pt x="5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58;p70">
              <a:extLst>
                <a:ext uri="{FF2B5EF4-FFF2-40B4-BE49-F238E27FC236}">
                  <a16:creationId xmlns:a16="http://schemas.microsoft.com/office/drawing/2014/main" id="{D48979B6-D40C-D75E-34AE-5B9311791E02}"/>
                </a:ext>
              </a:extLst>
            </p:cNvPr>
            <p:cNvSpPr/>
            <p:nvPr/>
          </p:nvSpPr>
          <p:spPr>
            <a:xfrm>
              <a:off x="1336500" y="1379525"/>
              <a:ext cx="378075" cy="941325"/>
            </a:xfrm>
            <a:custGeom>
              <a:avLst/>
              <a:gdLst/>
              <a:ahLst/>
              <a:cxnLst/>
              <a:rect l="l" t="t" r="r" b="b"/>
              <a:pathLst>
                <a:path w="15123" h="37653" extrusionOk="0">
                  <a:moveTo>
                    <a:pt x="3548" y="1"/>
                  </a:moveTo>
                  <a:cubicBezTo>
                    <a:pt x="3548" y="1"/>
                    <a:pt x="0" y="3548"/>
                    <a:pt x="0" y="11471"/>
                  </a:cubicBezTo>
                  <a:lnTo>
                    <a:pt x="0" y="37652"/>
                  </a:lnTo>
                  <a:lnTo>
                    <a:pt x="3708" y="37652"/>
                  </a:lnTo>
                  <a:lnTo>
                    <a:pt x="7561" y="8328"/>
                  </a:lnTo>
                  <a:lnTo>
                    <a:pt x="11414" y="37652"/>
                  </a:lnTo>
                  <a:lnTo>
                    <a:pt x="15122" y="37652"/>
                  </a:lnTo>
                  <a:lnTo>
                    <a:pt x="15122" y="11471"/>
                  </a:lnTo>
                  <a:cubicBezTo>
                    <a:pt x="15122" y="3548"/>
                    <a:pt x="11574" y="1"/>
                    <a:pt x="1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59;p70">
              <a:extLst>
                <a:ext uri="{FF2B5EF4-FFF2-40B4-BE49-F238E27FC236}">
                  <a16:creationId xmlns:a16="http://schemas.microsoft.com/office/drawing/2014/main" id="{325922DF-4360-B121-AEA3-EF5D39806A5E}"/>
                </a:ext>
              </a:extLst>
            </p:cNvPr>
            <p:cNvSpPr/>
            <p:nvPr/>
          </p:nvSpPr>
          <p:spPr>
            <a:xfrm>
              <a:off x="1525525" y="1410425"/>
              <a:ext cx="29925" cy="177300"/>
            </a:xfrm>
            <a:custGeom>
              <a:avLst/>
              <a:gdLst/>
              <a:ahLst/>
              <a:cxnLst/>
              <a:rect l="l" t="t" r="r" b="b"/>
              <a:pathLst>
                <a:path w="1197" h="7092" extrusionOk="0">
                  <a:moveTo>
                    <a:pt x="1197" y="1"/>
                  </a:moveTo>
                  <a:lnTo>
                    <a:pt x="372" y="4886"/>
                  </a:lnTo>
                  <a:lnTo>
                    <a:pt x="372" y="4886"/>
                  </a:lnTo>
                  <a:cubicBezTo>
                    <a:pt x="255" y="4839"/>
                    <a:pt x="133" y="4746"/>
                    <a:pt x="14" y="4585"/>
                  </a:cubicBezTo>
                  <a:lnTo>
                    <a:pt x="0" y="7092"/>
                  </a:lnTo>
                  <a:lnTo>
                    <a:pt x="372" y="4886"/>
                  </a:lnTo>
                  <a:lnTo>
                    <a:pt x="372" y="4886"/>
                  </a:lnTo>
                  <a:cubicBezTo>
                    <a:pt x="441" y="4914"/>
                    <a:pt x="509" y="4925"/>
                    <a:pt x="574" y="4925"/>
                  </a:cubicBezTo>
                  <a:cubicBezTo>
                    <a:pt x="924" y="4925"/>
                    <a:pt x="1197" y="4585"/>
                    <a:pt x="1197" y="4585"/>
                  </a:cubicBezTo>
                  <a:lnTo>
                    <a:pt x="1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60;p70">
              <a:extLst>
                <a:ext uri="{FF2B5EF4-FFF2-40B4-BE49-F238E27FC236}">
                  <a16:creationId xmlns:a16="http://schemas.microsoft.com/office/drawing/2014/main" id="{8E7647DD-2D5D-A918-035A-993616BEB2E8}"/>
                </a:ext>
              </a:extLst>
            </p:cNvPr>
            <p:cNvSpPr/>
            <p:nvPr/>
          </p:nvSpPr>
          <p:spPr>
            <a:xfrm>
              <a:off x="1191825" y="1053425"/>
              <a:ext cx="294100" cy="404025"/>
            </a:xfrm>
            <a:custGeom>
              <a:avLst/>
              <a:gdLst/>
              <a:ahLst/>
              <a:cxnLst/>
              <a:rect l="l" t="t" r="r" b="b"/>
              <a:pathLst>
                <a:path w="11764" h="16161" extrusionOk="0">
                  <a:moveTo>
                    <a:pt x="11763" y="1"/>
                  </a:moveTo>
                  <a:cubicBezTo>
                    <a:pt x="11763" y="1"/>
                    <a:pt x="8160" y="428"/>
                    <a:pt x="1306" y="8545"/>
                  </a:cubicBezTo>
                  <a:cubicBezTo>
                    <a:pt x="1306" y="8545"/>
                    <a:pt x="0" y="9675"/>
                    <a:pt x="1306" y="10851"/>
                  </a:cubicBezTo>
                  <a:cubicBezTo>
                    <a:pt x="2612" y="12026"/>
                    <a:pt x="8096" y="16161"/>
                    <a:pt x="8096" y="16161"/>
                  </a:cubicBezTo>
                  <a:lnTo>
                    <a:pt x="9053" y="14724"/>
                  </a:lnTo>
                  <a:lnTo>
                    <a:pt x="4257" y="9850"/>
                  </a:lnTo>
                  <a:lnTo>
                    <a:pt x="8269" y="7021"/>
                  </a:lnTo>
                  <a:lnTo>
                    <a:pt x="1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61;p70">
              <a:extLst>
                <a:ext uri="{FF2B5EF4-FFF2-40B4-BE49-F238E27FC236}">
                  <a16:creationId xmlns:a16="http://schemas.microsoft.com/office/drawing/2014/main" id="{D584670C-586B-3425-06BA-1711B6319608}"/>
                </a:ext>
              </a:extLst>
            </p:cNvPr>
            <p:cNvSpPr/>
            <p:nvPr/>
          </p:nvSpPr>
          <p:spPr>
            <a:xfrm>
              <a:off x="1650250" y="1131625"/>
              <a:ext cx="286100" cy="278950"/>
            </a:xfrm>
            <a:custGeom>
              <a:avLst/>
              <a:gdLst/>
              <a:ahLst/>
              <a:cxnLst/>
              <a:rect l="l" t="t" r="r" b="b"/>
              <a:pathLst>
                <a:path w="11444" h="11158" extrusionOk="0">
                  <a:moveTo>
                    <a:pt x="2103" y="1"/>
                  </a:moveTo>
                  <a:lnTo>
                    <a:pt x="1" y="4212"/>
                  </a:lnTo>
                  <a:cubicBezTo>
                    <a:pt x="1" y="4212"/>
                    <a:pt x="6005" y="11158"/>
                    <a:pt x="6812" y="11158"/>
                  </a:cubicBezTo>
                  <a:cubicBezTo>
                    <a:pt x="6816" y="11158"/>
                    <a:pt x="6820" y="11158"/>
                    <a:pt x="6823" y="11157"/>
                  </a:cubicBezTo>
                  <a:cubicBezTo>
                    <a:pt x="7584" y="11093"/>
                    <a:pt x="11443" y="1106"/>
                    <a:pt x="11443" y="1106"/>
                  </a:cubicBezTo>
                  <a:lnTo>
                    <a:pt x="9508" y="50"/>
                  </a:lnTo>
                  <a:lnTo>
                    <a:pt x="6129" y="6015"/>
                  </a:lnTo>
                  <a:lnTo>
                    <a:pt x="2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62;p70">
              <a:extLst>
                <a:ext uri="{FF2B5EF4-FFF2-40B4-BE49-F238E27FC236}">
                  <a16:creationId xmlns:a16="http://schemas.microsoft.com/office/drawing/2014/main" id="{F34A6421-39E1-957D-7760-38BC9DCA8B12}"/>
                </a:ext>
              </a:extLst>
            </p:cNvPr>
            <p:cNvSpPr/>
            <p:nvPr/>
          </p:nvSpPr>
          <p:spPr>
            <a:xfrm>
              <a:off x="1471750" y="1037025"/>
              <a:ext cx="117500" cy="366625"/>
            </a:xfrm>
            <a:custGeom>
              <a:avLst/>
              <a:gdLst/>
              <a:ahLst/>
              <a:cxnLst/>
              <a:rect l="l" t="t" r="r" b="b"/>
              <a:pathLst>
                <a:path w="4700" h="14665" extrusionOk="0">
                  <a:moveTo>
                    <a:pt x="498" y="1"/>
                  </a:moveTo>
                  <a:cubicBezTo>
                    <a:pt x="214" y="1"/>
                    <a:pt x="1" y="264"/>
                    <a:pt x="62" y="543"/>
                  </a:cubicBezTo>
                  <a:lnTo>
                    <a:pt x="162" y="1004"/>
                  </a:lnTo>
                  <a:cubicBezTo>
                    <a:pt x="117" y="1022"/>
                    <a:pt x="68" y="1043"/>
                    <a:pt x="21" y="1061"/>
                  </a:cubicBezTo>
                  <a:lnTo>
                    <a:pt x="21" y="14664"/>
                  </a:lnTo>
                  <a:lnTo>
                    <a:pt x="4404" y="14664"/>
                  </a:lnTo>
                  <a:lnTo>
                    <a:pt x="4681" y="891"/>
                  </a:lnTo>
                  <a:cubicBezTo>
                    <a:pt x="4642" y="879"/>
                    <a:pt x="4605" y="864"/>
                    <a:pt x="4566" y="853"/>
                  </a:cubicBezTo>
                  <a:lnTo>
                    <a:pt x="4616" y="682"/>
                  </a:lnTo>
                  <a:cubicBezTo>
                    <a:pt x="4699" y="402"/>
                    <a:pt x="4494" y="117"/>
                    <a:pt x="4201" y="109"/>
                  </a:cubicBezTo>
                  <a:lnTo>
                    <a:pt x="511" y="1"/>
                  </a:lnTo>
                  <a:cubicBezTo>
                    <a:pt x="507" y="1"/>
                    <a:pt x="502"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1715;p70">
            <a:extLst>
              <a:ext uri="{FF2B5EF4-FFF2-40B4-BE49-F238E27FC236}">
                <a16:creationId xmlns:a16="http://schemas.microsoft.com/office/drawing/2014/main" id="{50A7E212-3EAA-2C50-866B-08CA6FD8F0FE}"/>
              </a:ext>
            </a:extLst>
          </p:cNvPr>
          <p:cNvSpPr txBox="1">
            <a:spLocks/>
          </p:cNvSpPr>
          <p:nvPr/>
        </p:nvSpPr>
        <p:spPr>
          <a:xfrm>
            <a:off x="2425075" y="2330725"/>
            <a:ext cx="4293900" cy="131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Clr>
                <a:schemeClr val="lt1"/>
              </a:buClr>
              <a:buSzPts val="1100"/>
              <a:buFont typeface="Arial"/>
              <a:buNone/>
            </a:pPr>
            <a:r>
              <a:rPr lang="tr-TR" b="1"/>
              <a:t>Bir Sorunuz mu var?</a:t>
            </a:r>
          </a:p>
          <a:p>
            <a:pPr marL="0" indent="0" algn="ctr">
              <a:spcBef>
                <a:spcPts val="1000"/>
              </a:spcBef>
              <a:buClr>
                <a:schemeClr val="lt1"/>
              </a:buClr>
              <a:buSzPts val="1100"/>
              <a:buFont typeface="Arial"/>
              <a:buNone/>
            </a:pPr>
            <a:r>
              <a:rPr lang="tr-TR"/>
              <a:t>Cevaplamak için buradayız.</a:t>
            </a:r>
            <a:endParaRPr lang="tr-TR" dirty="0"/>
          </a:p>
        </p:txBody>
      </p:sp>
      <p:grpSp>
        <p:nvGrpSpPr>
          <p:cNvPr id="498" name="Google Shape;1763;p70">
            <a:extLst>
              <a:ext uri="{FF2B5EF4-FFF2-40B4-BE49-F238E27FC236}">
                <a16:creationId xmlns:a16="http://schemas.microsoft.com/office/drawing/2014/main" id="{B7929512-27C2-D1C6-E041-56D2B5D3D9B3}"/>
              </a:ext>
            </a:extLst>
          </p:cNvPr>
          <p:cNvGrpSpPr/>
          <p:nvPr/>
        </p:nvGrpSpPr>
        <p:grpSpPr>
          <a:xfrm flipH="1">
            <a:off x="6936046" y="1899482"/>
            <a:ext cx="952002" cy="2457978"/>
            <a:chOff x="1161925" y="2846800"/>
            <a:chExt cx="860450" cy="2221600"/>
          </a:xfrm>
        </p:grpSpPr>
        <p:sp>
          <p:nvSpPr>
            <p:cNvPr id="499" name="Google Shape;1764;p70">
              <a:extLst>
                <a:ext uri="{FF2B5EF4-FFF2-40B4-BE49-F238E27FC236}">
                  <a16:creationId xmlns:a16="http://schemas.microsoft.com/office/drawing/2014/main" id="{EA2F59C3-5F62-6724-51E4-7E8A440D443F}"/>
                </a:ext>
              </a:extLst>
            </p:cNvPr>
            <p:cNvSpPr/>
            <p:nvPr/>
          </p:nvSpPr>
          <p:spPr>
            <a:xfrm>
              <a:off x="1703850" y="4724450"/>
              <a:ext cx="278975" cy="271425"/>
            </a:xfrm>
            <a:custGeom>
              <a:avLst/>
              <a:gdLst/>
              <a:ahLst/>
              <a:cxnLst/>
              <a:rect l="l" t="t" r="r" b="b"/>
              <a:pathLst>
                <a:path w="11159" h="10857" extrusionOk="0">
                  <a:moveTo>
                    <a:pt x="1" y="0"/>
                  </a:moveTo>
                  <a:lnTo>
                    <a:pt x="1" y="10857"/>
                  </a:lnTo>
                  <a:lnTo>
                    <a:pt x="11159" y="10857"/>
                  </a:lnTo>
                  <a:cubicBezTo>
                    <a:pt x="11159" y="6847"/>
                    <a:pt x="8416" y="6100"/>
                    <a:pt x="6370" y="6100"/>
                  </a:cubicBezTo>
                  <a:cubicBezTo>
                    <a:pt x="5154" y="6100"/>
                    <a:pt x="4184" y="6364"/>
                    <a:pt x="4184" y="6364"/>
                  </a:cubicBezTo>
                  <a:lnTo>
                    <a:pt x="4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765;p70">
              <a:extLst>
                <a:ext uri="{FF2B5EF4-FFF2-40B4-BE49-F238E27FC236}">
                  <a16:creationId xmlns:a16="http://schemas.microsoft.com/office/drawing/2014/main" id="{1193EE57-FB25-7F8A-4B36-7CD7C7586DC5}"/>
                </a:ext>
              </a:extLst>
            </p:cNvPr>
            <p:cNvSpPr/>
            <p:nvPr/>
          </p:nvSpPr>
          <p:spPr>
            <a:xfrm>
              <a:off x="1705850" y="4995850"/>
              <a:ext cx="276975" cy="72550"/>
            </a:xfrm>
            <a:custGeom>
              <a:avLst/>
              <a:gdLst/>
              <a:ahLst/>
              <a:cxnLst/>
              <a:rect l="l" t="t" r="r" b="b"/>
              <a:pathLst>
                <a:path w="11079" h="2902" extrusionOk="0">
                  <a:moveTo>
                    <a:pt x="0" y="1"/>
                  </a:moveTo>
                  <a:lnTo>
                    <a:pt x="0" y="2902"/>
                  </a:lnTo>
                  <a:lnTo>
                    <a:pt x="11079" y="2902"/>
                  </a:lnTo>
                  <a:lnTo>
                    <a:pt x="11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766;p70">
              <a:extLst>
                <a:ext uri="{FF2B5EF4-FFF2-40B4-BE49-F238E27FC236}">
                  <a16:creationId xmlns:a16="http://schemas.microsoft.com/office/drawing/2014/main" id="{106A2343-744F-9DA5-8B43-7D8B97C0D77B}"/>
                </a:ext>
              </a:extLst>
            </p:cNvPr>
            <p:cNvSpPr/>
            <p:nvPr/>
          </p:nvSpPr>
          <p:spPr>
            <a:xfrm>
              <a:off x="1186200" y="4724450"/>
              <a:ext cx="279000" cy="271425"/>
            </a:xfrm>
            <a:custGeom>
              <a:avLst/>
              <a:gdLst/>
              <a:ahLst/>
              <a:cxnLst/>
              <a:rect l="l" t="t" r="r" b="b"/>
              <a:pathLst>
                <a:path w="11160" h="10857" extrusionOk="0">
                  <a:moveTo>
                    <a:pt x="6977" y="0"/>
                  </a:moveTo>
                  <a:lnTo>
                    <a:pt x="6977" y="6364"/>
                  </a:lnTo>
                  <a:cubicBezTo>
                    <a:pt x="6977" y="6364"/>
                    <a:pt x="6007" y="6100"/>
                    <a:pt x="4790" y="6100"/>
                  </a:cubicBezTo>
                  <a:cubicBezTo>
                    <a:pt x="2744" y="6100"/>
                    <a:pt x="0" y="6847"/>
                    <a:pt x="0" y="10857"/>
                  </a:cubicBezTo>
                  <a:lnTo>
                    <a:pt x="11159" y="10857"/>
                  </a:lnTo>
                  <a:lnTo>
                    <a:pt x="11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767;p70">
              <a:extLst>
                <a:ext uri="{FF2B5EF4-FFF2-40B4-BE49-F238E27FC236}">
                  <a16:creationId xmlns:a16="http://schemas.microsoft.com/office/drawing/2014/main" id="{6F60ECBF-9C5B-A326-1E6E-9E3C3D42D369}"/>
                </a:ext>
              </a:extLst>
            </p:cNvPr>
            <p:cNvSpPr/>
            <p:nvPr/>
          </p:nvSpPr>
          <p:spPr>
            <a:xfrm>
              <a:off x="1186200" y="4995850"/>
              <a:ext cx="276975" cy="72550"/>
            </a:xfrm>
            <a:custGeom>
              <a:avLst/>
              <a:gdLst/>
              <a:ahLst/>
              <a:cxnLst/>
              <a:rect l="l" t="t" r="r" b="b"/>
              <a:pathLst>
                <a:path w="11079" h="2902" extrusionOk="0">
                  <a:moveTo>
                    <a:pt x="0" y="1"/>
                  </a:moveTo>
                  <a:lnTo>
                    <a:pt x="0" y="2902"/>
                  </a:lnTo>
                  <a:lnTo>
                    <a:pt x="11079" y="2902"/>
                  </a:lnTo>
                  <a:lnTo>
                    <a:pt x="11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768;p70">
              <a:extLst>
                <a:ext uri="{FF2B5EF4-FFF2-40B4-BE49-F238E27FC236}">
                  <a16:creationId xmlns:a16="http://schemas.microsoft.com/office/drawing/2014/main" id="{BE30A6CD-5D74-C82E-79DD-23E815E255BA}"/>
                </a:ext>
              </a:extLst>
            </p:cNvPr>
            <p:cNvSpPr/>
            <p:nvPr/>
          </p:nvSpPr>
          <p:spPr>
            <a:xfrm>
              <a:off x="1539025" y="3041900"/>
              <a:ext cx="96600" cy="194175"/>
            </a:xfrm>
            <a:custGeom>
              <a:avLst/>
              <a:gdLst/>
              <a:ahLst/>
              <a:cxnLst/>
              <a:rect l="l" t="t" r="r" b="b"/>
              <a:pathLst>
                <a:path w="3864" h="7767" extrusionOk="0">
                  <a:moveTo>
                    <a:pt x="127" y="0"/>
                  </a:moveTo>
                  <a:cubicBezTo>
                    <a:pt x="57" y="0"/>
                    <a:pt x="1" y="56"/>
                    <a:pt x="1" y="125"/>
                  </a:cubicBezTo>
                  <a:lnTo>
                    <a:pt x="1" y="7642"/>
                  </a:lnTo>
                  <a:cubicBezTo>
                    <a:pt x="1" y="7711"/>
                    <a:pt x="57" y="7766"/>
                    <a:pt x="127" y="7766"/>
                  </a:cubicBezTo>
                  <a:lnTo>
                    <a:pt x="3738" y="7766"/>
                  </a:lnTo>
                  <a:cubicBezTo>
                    <a:pt x="3808" y="7766"/>
                    <a:pt x="3864" y="7711"/>
                    <a:pt x="3864" y="7642"/>
                  </a:cubicBezTo>
                  <a:lnTo>
                    <a:pt x="3864" y="125"/>
                  </a:lnTo>
                  <a:cubicBezTo>
                    <a:pt x="3864" y="56"/>
                    <a:pt x="3808" y="0"/>
                    <a:pt x="3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769;p70">
              <a:extLst>
                <a:ext uri="{FF2B5EF4-FFF2-40B4-BE49-F238E27FC236}">
                  <a16:creationId xmlns:a16="http://schemas.microsoft.com/office/drawing/2014/main" id="{3646788D-8A37-ECE3-D105-00C2191C13BB}"/>
                </a:ext>
              </a:extLst>
            </p:cNvPr>
            <p:cNvSpPr/>
            <p:nvPr/>
          </p:nvSpPr>
          <p:spPr>
            <a:xfrm>
              <a:off x="1539075" y="3041900"/>
              <a:ext cx="96550" cy="118000"/>
            </a:xfrm>
            <a:custGeom>
              <a:avLst/>
              <a:gdLst/>
              <a:ahLst/>
              <a:cxnLst/>
              <a:rect l="l" t="t" r="r" b="b"/>
              <a:pathLst>
                <a:path w="3862" h="4720" extrusionOk="0">
                  <a:moveTo>
                    <a:pt x="1767" y="0"/>
                  </a:moveTo>
                  <a:cubicBezTo>
                    <a:pt x="793" y="3"/>
                    <a:pt x="4" y="792"/>
                    <a:pt x="0" y="1767"/>
                  </a:cubicBezTo>
                  <a:lnTo>
                    <a:pt x="0" y="3151"/>
                  </a:lnTo>
                  <a:cubicBezTo>
                    <a:pt x="1148" y="4127"/>
                    <a:pt x="2724" y="4720"/>
                    <a:pt x="3679" y="4720"/>
                  </a:cubicBezTo>
                  <a:cubicBezTo>
                    <a:pt x="3743" y="4720"/>
                    <a:pt x="3804" y="4717"/>
                    <a:pt x="3862" y="4712"/>
                  </a:cubicBezTo>
                  <a:lnTo>
                    <a:pt x="3862" y="1767"/>
                  </a:lnTo>
                  <a:cubicBezTo>
                    <a:pt x="3859" y="791"/>
                    <a:pt x="3070" y="3"/>
                    <a:pt x="2095" y="0"/>
                  </a:cubicBezTo>
                  <a:close/>
                </a:path>
              </a:pathLst>
            </a:custGeom>
            <a:solidFill>
              <a:srgbClr val="191919">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770;p70">
              <a:extLst>
                <a:ext uri="{FF2B5EF4-FFF2-40B4-BE49-F238E27FC236}">
                  <a16:creationId xmlns:a16="http://schemas.microsoft.com/office/drawing/2014/main" id="{4637DD36-9C03-6372-6DEE-5142DE355723}"/>
                </a:ext>
              </a:extLst>
            </p:cNvPr>
            <p:cNvSpPr/>
            <p:nvPr/>
          </p:nvSpPr>
          <p:spPr>
            <a:xfrm>
              <a:off x="1505850" y="2885650"/>
              <a:ext cx="218175" cy="264300"/>
            </a:xfrm>
            <a:custGeom>
              <a:avLst/>
              <a:gdLst/>
              <a:ahLst/>
              <a:cxnLst/>
              <a:rect l="l" t="t" r="r" b="b"/>
              <a:pathLst>
                <a:path w="8727" h="10572" extrusionOk="0">
                  <a:moveTo>
                    <a:pt x="4225" y="0"/>
                  </a:moveTo>
                  <a:cubicBezTo>
                    <a:pt x="3783" y="0"/>
                    <a:pt x="3334" y="74"/>
                    <a:pt x="2893" y="229"/>
                  </a:cubicBezTo>
                  <a:cubicBezTo>
                    <a:pt x="1450" y="736"/>
                    <a:pt x="422" y="2021"/>
                    <a:pt x="241" y="3540"/>
                  </a:cubicBezTo>
                  <a:cubicBezTo>
                    <a:pt x="241" y="3541"/>
                    <a:pt x="240" y="3543"/>
                    <a:pt x="239" y="3545"/>
                  </a:cubicBezTo>
                  <a:cubicBezTo>
                    <a:pt x="1" y="4397"/>
                    <a:pt x="617" y="6365"/>
                    <a:pt x="996" y="7437"/>
                  </a:cubicBezTo>
                  <a:cubicBezTo>
                    <a:pt x="1167" y="7923"/>
                    <a:pt x="1471" y="8352"/>
                    <a:pt x="1871" y="8676"/>
                  </a:cubicBezTo>
                  <a:cubicBezTo>
                    <a:pt x="2837" y="9454"/>
                    <a:pt x="4764" y="10572"/>
                    <a:pt x="6220" y="10572"/>
                  </a:cubicBezTo>
                  <a:cubicBezTo>
                    <a:pt x="6819" y="10572"/>
                    <a:pt x="7339" y="10382"/>
                    <a:pt x="7678" y="9902"/>
                  </a:cubicBezTo>
                  <a:cubicBezTo>
                    <a:pt x="8727" y="8417"/>
                    <a:pt x="8492" y="5817"/>
                    <a:pt x="8241" y="4005"/>
                  </a:cubicBezTo>
                  <a:cubicBezTo>
                    <a:pt x="8240" y="3567"/>
                    <a:pt x="8165" y="3132"/>
                    <a:pt x="8022" y="2718"/>
                  </a:cubicBezTo>
                  <a:cubicBezTo>
                    <a:pt x="8019" y="2700"/>
                    <a:pt x="8015" y="2688"/>
                    <a:pt x="8014" y="2681"/>
                  </a:cubicBezTo>
                  <a:lnTo>
                    <a:pt x="8010" y="2681"/>
                  </a:lnTo>
                  <a:cubicBezTo>
                    <a:pt x="7429" y="1032"/>
                    <a:pt x="5880" y="0"/>
                    <a:pt x="4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771;p70">
              <a:extLst>
                <a:ext uri="{FF2B5EF4-FFF2-40B4-BE49-F238E27FC236}">
                  <a16:creationId xmlns:a16="http://schemas.microsoft.com/office/drawing/2014/main" id="{51497FB8-EE56-E2B6-D2A6-DBFAA8CF3E52}"/>
                </a:ext>
              </a:extLst>
            </p:cNvPr>
            <p:cNvSpPr/>
            <p:nvPr/>
          </p:nvSpPr>
          <p:spPr>
            <a:xfrm>
              <a:off x="1653125" y="3064100"/>
              <a:ext cx="28050" cy="10750"/>
            </a:xfrm>
            <a:custGeom>
              <a:avLst/>
              <a:gdLst/>
              <a:ahLst/>
              <a:cxnLst/>
              <a:rect l="l" t="t" r="r" b="b"/>
              <a:pathLst>
                <a:path w="1122" h="430" fill="none" extrusionOk="0">
                  <a:moveTo>
                    <a:pt x="1122" y="1"/>
                  </a:moveTo>
                  <a:cubicBezTo>
                    <a:pt x="1122" y="1"/>
                    <a:pt x="676" y="429"/>
                    <a:pt x="1" y="1"/>
                  </a:cubicBezTo>
                </a:path>
              </a:pathLst>
            </a:custGeom>
            <a:noFill/>
            <a:ln w="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772;p70">
              <a:extLst>
                <a:ext uri="{FF2B5EF4-FFF2-40B4-BE49-F238E27FC236}">
                  <a16:creationId xmlns:a16="http://schemas.microsoft.com/office/drawing/2014/main" id="{CCA3DE57-6741-CED8-3FDC-00D4C2C4B0A8}"/>
                </a:ext>
              </a:extLst>
            </p:cNvPr>
            <p:cNvSpPr/>
            <p:nvPr/>
          </p:nvSpPr>
          <p:spPr>
            <a:xfrm>
              <a:off x="1574075" y="2992600"/>
              <a:ext cx="45050" cy="16050"/>
            </a:xfrm>
            <a:custGeom>
              <a:avLst/>
              <a:gdLst/>
              <a:ahLst/>
              <a:cxnLst/>
              <a:rect l="l" t="t" r="r" b="b"/>
              <a:pathLst>
                <a:path w="1802" h="642" extrusionOk="0">
                  <a:moveTo>
                    <a:pt x="996" y="1"/>
                  </a:moveTo>
                  <a:cubicBezTo>
                    <a:pt x="665" y="1"/>
                    <a:pt x="288" y="103"/>
                    <a:pt x="20" y="478"/>
                  </a:cubicBezTo>
                  <a:cubicBezTo>
                    <a:pt x="8" y="495"/>
                    <a:pt x="1" y="516"/>
                    <a:pt x="1" y="538"/>
                  </a:cubicBezTo>
                  <a:cubicBezTo>
                    <a:pt x="1" y="595"/>
                    <a:pt x="47" y="641"/>
                    <a:pt x="104" y="641"/>
                  </a:cubicBezTo>
                  <a:cubicBezTo>
                    <a:pt x="139" y="641"/>
                    <a:pt x="169" y="625"/>
                    <a:pt x="189" y="599"/>
                  </a:cubicBezTo>
                  <a:cubicBezTo>
                    <a:pt x="410" y="289"/>
                    <a:pt x="721" y="203"/>
                    <a:pt x="998" y="203"/>
                  </a:cubicBezTo>
                  <a:cubicBezTo>
                    <a:pt x="1332" y="203"/>
                    <a:pt x="1616" y="327"/>
                    <a:pt x="1638" y="337"/>
                  </a:cubicBezTo>
                  <a:cubicBezTo>
                    <a:pt x="1640" y="339"/>
                    <a:pt x="1643" y="339"/>
                    <a:pt x="1645" y="340"/>
                  </a:cubicBezTo>
                  <a:cubicBezTo>
                    <a:pt x="1658" y="345"/>
                    <a:pt x="1671" y="348"/>
                    <a:pt x="1684" y="348"/>
                  </a:cubicBezTo>
                  <a:cubicBezTo>
                    <a:pt x="1725" y="348"/>
                    <a:pt x="1764" y="323"/>
                    <a:pt x="1779" y="284"/>
                  </a:cubicBezTo>
                  <a:cubicBezTo>
                    <a:pt x="1801" y="230"/>
                    <a:pt x="1776" y="169"/>
                    <a:pt x="1723" y="148"/>
                  </a:cubicBezTo>
                  <a:cubicBezTo>
                    <a:pt x="1718" y="145"/>
                    <a:pt x="1389" y="1"/>
                    <a:pt x="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773;p70">
              <a:extLst>
                <a:ext uri="{FF2B5EF4-FFF2-40B4-BE49-F238E27FC236}">
                  <a16:creationId xmlns:a16="http://schemas.microsoft.com/office/drawing/2014/main" id="{89117B9F-C84A-C99A-F9DA-B7430426C6C9}"/>
                </a:ext>
              </a:extLst>
            </p:cNvPr>
            <p:cNvSpPr/>
            <p:nvPr/>
          </p:nvSpPr>
          <p:spPr>
            <a:xfrm>
              <a:off x="1690150" y="2992650"/>
              <a:ext cx="23100" cy="8600"/>
            </a:xfrm>
            <a:custGeom>
              <a:avLst/>
              <a:gdLst/>
              <a:ahLst/>
              <a:cxnLst/>
              <a:rect l="l" t="t" r="r" b="b"/>
              <a:pathLst>
                <a:path w="924" h="344" extrusionOk="0">
                  <a:moveTo>
                    <a:pt x="804" y="0"/>
                  </a:moveTo>
                  <a:cubicBezTo>
                    <a:pt x="411" y="0"/>
                    <a:pt x="82" y="143"/>
                    <a:pt x="76" y="146"/>
                  </a:cubicBezTo>
                  <a:cubicBezTo>
                    <a:pt x="24" y="169"/>
                    <a:pt x="1" y="232"/>
                    <a:pt x="25" y="283"/>
                  </a:cubicBezTo>
                  <a:cubicBezTo>
                    <a:pt x="42" y="322"/>
                    <a:pt x="80" y="344"/>
                    <a:pt x="119" y="344"/>
                  </a:cubicBezTo>
                  <a:cubicBezTo>
                    <a:pt x="133" y="344"/>
                    <a:pt x="147" y="341"/>
                    <a:pt x="161" y="335"/>
                  </a:cubicBezTo>
                  <a:cubicBezTo>
                    <a:pt x="166" y="332"/>
                    <a:pt x="457" y="205"/>
                    <a:pt x="800" y="205"/>
                  </a:cubicBezTo>
                  <a:cubicBezTo>
                    <a:pt x="840" y="205"/>
                    <a:pt x="882" y="207"/>
                    <a:pt x="924" y="211"/>
                  </a:cubicBezTo>
                  <a:cubicBezTo>
                    <a:pt x="916" y="141"/>
                    <a:pt x="908" y="72"/>
                    <a:pt x="900" y="3"/>
                  </a:cubicBezTo>
                  <a:cubicBezTo>
                    <a:pt x="868" y="1"/>
                    <a:pt x="836"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774;p70">
              <a:extLst>
                <a:ext uri="{FF2B5EF4-FFF2-40B4-BE49-F238E27FC236}">
                  <a16:creationId xmlns:a16="http://schemas.microsoft.com/office/drawing/2014/main" id="{6715DBA2-963D-F1F4-0A33-A620587761C8}"/>
                </a:ext>
              </a:extLst>
            </p:cNvPr>
            <p:cNvSpPr/>
            <p:nvPr/>
          </p:nvSpPr>
          <p:spPr>
            <a:xfrm>
              <a:off x="1621000" y="3098550"/>
              <a:ext cx="62025" cy="26650"/>
            </a:xfrm>
            <a:custGeom>
              <a:avLst/>
              <a:gdLst/>
              <a:ahLst/>
              <a:cxnLst/>
              <a:rect l="l" t="t" r="r" b="b"/>
              <a:pathLst>
                <a:path w="2481" h="1066" fill="none" extrusionOk="0">
                  <a:moveTo>
                    <a:pt x="2481" y="94"/>
                  </a:moveTo>
                  <a:cubicBezTo>
                    <a:pt x="2481" y="94"/>
                    <a:pt x="1177" y="1066"/>
                    <a:pt x="0" y="0"/>
                  </a:cubicBezTo>
                </a:path>
              </a:pathLst>
            </a:custGeom>
            <a:noFill/>
            <a:ln w="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775;p70">
              <a:extLst>
                <a:ext uri="{FF2B5EF4-FFF2-40B4-BE49-F238E27FC236}">
                  <a16:creationId xmlns:a16="http://schemas.microsoft.com/office/drawing/2014/main" id="{55955CA1-E592-7FF5-C240-F56E34803292}"/>
                </a:ext>
              </a:extLst>
            </p:cNvPr>
            <p:cNvSpPr/>
            <p:nvPr/>
          </p:nvSpPr>
          <p:spPr>
            <a:xfrm>
              <a:off x="1365550" y="3200175"/>
              <a:ext cx="440000" cy="451825"/>
            </a:xfrm>
            <a:custGeom>
              <a:avLst/>
              <a:gdLst/>
              <a:ahLst/>
              <a:cxnLst/>
              <a:rect l="l" t="t" r="r" b="b"/>
              <a:pathLst>
                <a:path w="17600" h="18073" extrusionOk="0">
                  <a:moveTo>
                    <a:pt x="10076" y="1"/>
                  </a:moveTo>
                  <a:lnTo>
                    <a:pt x="7665" y="2"/>
                  </a:lnTo>
                  <a:cubicBezTo>
                    <a:pt x="7665" y="2"/>
                    <a:pt x="1384" y="1882"/>
                    <a:pt x="0" y="5253"/>
                  </a:cubicBezTo>
                  <a:lnTo>
                    <a:pt x="2656" y="18073"/>
                  </a:lnTo>
                  <a:lnTo>
                    <a:pt x="15889" y="18073"/>
                  </a:lnTo>
                  <a:lnTo>
                    <a:pt x="17600" y="4046"/>
                  </a:lnTo>
                  <a:cubicBezTo>
                    <a:pt x="17600" y="4046"/>
                    <a:pt x="14584" y="605"/>
                    <a:pt x="10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776;p70">
              <a:extLst>
                <a:ext uri="{FF2B5EF4-FFF2-40B4-BE49-F238E27FC236}">
                  <a16:creationId xmlns:a16="http://schemas.microsoft.com/office/drawing/2014/main" id="{6D94C48E-0BE6-70E7-550E-3801080B46B7}"/>
                </a:ext>
              </a:extLst>
            </p:cNvPr>
            <p:cNvSpPr/>
            <p:nvPr/>
          </p:nvSpPr>
          <p:spPr>
            <a:xfrm>
              <a:off x="1161925" y="3209225"/>
              <a:ext cx="370450" cy="508850"/>
            </a:xfrm>
            <a:custGeom>
              <a:avLst/>
              <a:gdLst/>
              <a:ahLst/>
              <a:cxnLst/>
              <a:rect l="l" t="t" r="r" b="b"/>
              <a:pathLst>
                <a:path w="14818" h="20354" extrusionOk="0">
                  <a:moveTo>
                    <a:pt x="14818" y="0"/>
                  </a:moveTo>
                  <a:cubicBezTo>
                    <a:pt x="14817" y="0"/>
                    <a:pt x="10278" y="538"/>
                    <a:pt x="1645" y="10760"/>
                  </a:cubicBezTo>
                  <a:cubicBezTo>
                    <a:pt x="1645" y="10760"/>
                    <a:pt x="1" y="12185"/>
                    <a:pt x="1645" y="13666"/>
                  </a:cubicBezTo>
                  <a:cubicBezTo>
                    <a:pt x="3290" y="15145"/>
                    <a:pt x="10197" y="20354"/>
                    <a:pt x="10197" y="20354"/>
                  </a:cubicBezTo>
                  <a:lnTo>
                    <a:pt x="11403" y="18544"/>
                  </a:lnTo>
                  <a:lnTo>
                    <a:pt x="5363" y="12404"/>
                  </a:lnTo>
                  <a:lnTo>
                    <a:pt x="10415" y="8842"/>
                  </a:lnTo>
                  <a:lnTo>
                    <a:pt x="14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777;p70">
              <a:extLst>
                <a:ext uri="{FF2B5EF4-FFF2-40B4-BE49-F238E27FC236}">
                  <a16:creationId xmlns:a16="http://schemas.microsoft.com/office/drawing/2014/main" id="{AAB28B05-106A-930A-7FBD-D0A86C9245CC}"/>
                </a:ext>
              </a:extLst>
            </p:cNvPr>
            <p:cNvSpPr/>
            <p:nvPr/>
          </p:nvSpPr>
          <p:spPr>
            <a:xfrm>
              <a:off x="1651950" y="3209225"/>
              <a:ext cx="370425" cy="508850"/>
            </a:xfrm>
            <a:custGeom>
              <a:avLst/>
              <a:gdLst/>
              <a:ahLst/>
              <a:cxnLst/>
              <a:rect l="l" t="t" r="r" b="b"/>
              <a:pathLst>
                <a:path w="14817" h="20354" extrusionOk="0">
                  <a:moveTo>
                    <a:pt x="0" y="0"/>
                  </a:moveTo>
                  <a:lnTo>
                    <a:pt x="4401" y="8842"/>
                  </a:lnTo>
                  <a:lnTo>
                    <a:pt x="9455" y="12404"/>
                  </a:lnTo>
                  <a:lnTo>
                    <a:pt x="3415" y="18544"/>
                  </a:lnTo>
                  <a:lnTo>
                    <a:pt x="4621" y="20354"/>
                  </a:lnTo>
                  <a:cubicBezTo>
                    <a:pt x="4621" y="20354"/>
                    <a:pt x="11528" y="15145"/>
                    <a:pt x="13172" y="13666"/>
                  </a:cubicBezTo>
                  <a:cubicBezTo>
                    <a:pt x="14817" y="12185"/>
                    <a:pt x="13172" y="10760"/>
                    <a:pt x="13172" y="10760"/>
                  </a:cubicBezTo>
                  <a:cubicBezTo>
                    <a:pt x="4538" y="538"/>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778;p70">
              <a:extLst>
                <a:ext uri="{FF2B5EF4-FFF2-40B4-BE49-F238E27FC236}">
                  <a16:creationId xmlns:a16="http://schemas.microsoft.com/office/drawing/2014/main" id="{E6D42815-E717-D48F-9481-90097411E8A7}"/>
                </a:ext>
              </a:extLst>
            </p:cNvPr>
            <p:cNvSpPr/>
            <p:nvPr/>
          </p:nvSpPr>
          <p:spPr>
            <a:xfrm>
              <a:off x="1523025" y="3165250"/>
              <a:ext cx="137450" cy="44000"/>
            </a:xfrm>
            <a:custGeom>
              <a:avLst/>
              <a:gdLst/>
              <a:ahLst/>
              <a:cxnLst/>
              <a:rect l="l" t="t" r="r" b="b"/>
              <a:pathLst>
                <a:path w="5498" h="1760" extrusionOk="0">
                  <a:moveTo>
                    <a:pt x="556" y="0"/>
                  </a:moveTo>
                  <a:cubicBezTo>
                    <a:pt x="513" y="0"/>
                    <a:pt x="469" y="6"/>
                    <a:pt x="427" y="17"/>
                  </a:cubicBezTo>
                  <a:cubicBezTo>
                    <a:pt x="160" y="89"/>
                    <a:pt x="0" y="365"/>
                    <a:pt x="72" y="632"/>
                  </a:cubicBezTo>
                  <a:lnTo>
                    <a:pt x="373" y="1758"/>
                  </a:lnTo>
                  <a:lnTo>
                    <a:pt x="5158" y="1758"/>
                  </a:lnTo>
                  <a:lnTo>
                    <a:pt x="5462" y="837"/>
                  </a:lnTo>
                  <a:cubicBezTo>
                    <a:pt x="5477" y="792"/>
                    <a:pt x="5486" y="747"/>
                    <a:pt x="5487" y="699"/>
                  </a:cubicBezTo>
                  <a:cubicBezTo>
                    <a:pt x="5498" y="422"/>
                    <a:pt x="5282" y="189"/>
                    <a:pt x="5004" y="178"/>
                  </a:cubicBezTo>
                  <a:lnTo>
                    <a:pt x="579" y="1"/>
                  </a:lnTo>
                  <a:cubicBezTo>
                    <a:pt x="571" y="1"/>
                    <a:pt x="564" y="0"/>
                    <a:pt x="556" y="0"/>
                  </a:cubicBezTo>
                  <a:close/>
                  <a:moveTo>
                    <a:pt x="372" y="1758"/>
                  </a:moveTo>
                  <a:lnTo>
                    <a:pt x="374" y="1759"/>
                  </a:lnTo>
                  <a:lnTo>
                    <a:pt x="373" y="17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779;p70">
              <a:extLst>
                <a:ext uri="{FF2B5EF4-FFF2-40B4-BE49-F238E27FC236}">
                  <a16:creationId xmlns:a16="http://schemas.microsoft.com/office/drawing/2014/main" id="{E3919DA6-B2AA-86B2-FAE9-F9B7E1E96C0E}"/>
                </a:ext>
              </a:extLst>
            </p:cNvPr>
            <p:cNvSpPr/>
            <p:nvPr/>
          </p:nvSpPr>
          <p:spPr>
            <a:xfrm>
              <a:off x="1344025" y="3684600"/>
              <a:ext cx="96700" cy="102850"/>
            </a:xfrm>
            <a:custGeom>
              <a:avLst/>
              <a:gdLst/>
              <a:ahLst/>
              <a:cxnLst/>
              <a:rect l="l" t="t" r="r" b="b"/>
              <a:pathLst>
                <a:path w="3868" h="4114" extrusionOk="0">
                  <a:moveTo>
                    <a:pt x="3867" y="1"/>
                  </a:moveTo>
                  <a:lnTo>
                    <a:pt x="1507" y="3085"/>
                  </a:lnTo>
                  <a:lnTo>
                    <a:pt x="131" y="2964"/>
                  </a:lnTo>
                  <a:cubicBezTo>
                    <a:pt x="128" y="2964"/>
                    <a:pt x="125" y="2963"/>
                    <a:pt x="122" y="2963"/>
                  </a:cubicBezTo>
                  <a:cubicBezTo>
                    <a:pt x="61" y="2963"/>
                    <a:pt x="10" y="3008"/>
                    <a:pt x="6" y="3070"/>
                  </a:cubicBezTo>
                  <a:cubicBezTo>
                    <a:pt x="1" y="3115"/>
                    <a:pt x="24" y="3158"/>
                    <a:pt x="63" y="3181"/>
                  </a:cubicBezTo>
                  <a:lnTo>
                    <a:pt x="1675" y="4114"/>
                  </a:lnTo>
                  <a:lnTo>
                    <a:pt x="38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780;p70">
              <a:extLst>
                <a:ext uri="{FF2B5EF4-FFF2-40B4-BE49-F238E27FC236}">
                  <a16:creationId xmlns:a16="http://schemas.microsoft.com/office/drawing/2014/main" id="{C4EAC572-6270-1A43-1A11-D8A6CF8760F9}"/>
                </a:ext>
              </a:extLst>
            </p:cNvPr>
            <p:cNvSpPr/>
            <p:nvPr/>
          </p:nvSpPr>
          <p:spPr>
            <a:xfrm>
              <a:off x="1742500" y="3687650"/>
              <a:ext cx="85675" cy="109200"/>
            </a:xfrm>
            <a:custGeom>
              <a:avLst/>
              <a:gdLst/>
              <a:ahLst/>
              <a:cxnLst/>
              <a:rect l="l" t="t" r="r" b="b"/>
              <a:pathLst>
                <a:path w="3427" h="4368" extrusionOk="0">
                  <a:moveTo>
                    <a:pt x="1" y="1"/>
                  </a:moveTo>
                  <a:lnTo>
                    <a:pt x="1632" y="4368"/>
                  </a:lnTo>
                  <a:lnTo>
                    <a:pt x="3352" y="3655"/>
                  </a:lnTo>
                  <a:cubicBezTo>
                    <a:pt x="3393" y="3638"/>
                    <a:pt x="3421" y="3598"/>
                    <a:pt x="3424" y="3552"/>
                  </a:cubicBezTo>
                  <a:cubicBezTo>
                    <a:pt x="3426" y="3489"/>
                    <a:pt x="3378" y="3434"/>
                    <a:pt x="3313" y="3432"/>
                  </a:cubicBezTo>
                  <a:lnTo>
                    <a:pt x="1933" y="336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781;p70">
              <a:extLst>
                <a:ext uri="{FF2B5EF4-FFF2-40B4-BE49-F238E27FC236}">
                  <a16:creationId xmlns:a16="http://schemas.microsoft.com/office/drawing/2014/main" id="{20198F9C-72CE-3895-146D-7CBA207029B0}"/>
                </a:ext>
              </a:extLst>
            </p:cNvPr>
            <p:cNvSpPr/>
            <p:nvPr/>
          </p:nvSpPr>
          <p:spPr>
            <a:xfrm>
              <a:off x="1311000" y="3651975"/>
              <a:ext cx="569025" cy="1160650"/>
            </a:xfrm>
            <a:custGeom>
              <a:avLst/>
              <a:gdLst/>
              <a:ahLst/>
              <a:cxnLst/>
              <a:rect l="l" t="t" r="r" b="b"/>
              <a:pathLst>
                <a:path w="22761" h="46426" extrusionOk="0">
                  <a:moveTo>
                    <a:pt x="5606" y="1"/>
                  </a:moveTo>
                  <a:cubicBezTo>
                    <a:pt x="5606" y="1"/>
                    <a:pt x="1858" y="4468"/>
                    <a:pt x="1858" y="14448"/>
                  </a:cubicBezTo>
                  <a:cubicBezTo>
                    <a:pt x="1858" y="24428"/>
                    <a:pt x="1" y="46425"/>
                    <a:pt x="1" y="46425"/>
                  </a:cubicBezTo>
                  <a:lnTo>
                    <a:pt x="8775" y="46425"/>
                  </a:lnTo>
                  <a:lnTo>
                    <a:pt x="11381" y="10488"/>
                  </a:lnTo>
                  <a:lnTo>
                    <a:pt x="14516" y="46425"/>
                  </a:lnTo>
                  <a:lnTo>
                    <a:pt x="22761" y="46425"/>
                  </a:lnTo>
                  <a:cubicBezTo>
                    <a:pt x="22761" y="46425"/>
                    <a:pt x="20904" y="24427"/>
                    <a:pt x="20904" y="14448"/>
                  </a:cubicBezTo>
                  <a:cubicBezTo>
                    <a:pt x="20904" y="4468"/>
                    <a:pt x="17156" y="1"/>
                    <a:pt x="17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782;p70">
              <a:extLst>
                <a:ext uri="{FF2B5EF4-FFF2-40B4-BE49-F238E27FC236}">
                  <a16:creationId xmlns:a16="http://schemas.microsoft.com/office/drawing/2014/main" id="{27D91C6F-F71B-342A-D049-4964D8E045FF}"/>
                </a:ext>
              </a:extLst>
            </p:cNvPr>
            <p:cNvSpPr/>
            <p:nvPr/>
          </p:nvSpPr>
          <p:spPr>
            <a:xfrm>
              <a:off x="1430250" y="3651975"/>
              <a:ext cx="336900" cy="39100"/>
            </a:xfrm>
            <a:custGeom>
              <a:avLst/>
              <a:gdLst/>
              <a:ahLst/>
              <a:cxnLst/>
              <a:rect l="l" t="t" r="r" b="b"/>
              <a:pathLst>
                <a:path w="13476" h="1564" extrusionOk="0">
                  <a:moveTo>
                    <a:pt x="68" y="1"/>
                  </a:moveTo>
                  <a:lnTo>
                    <a:pt x="1" y="1563"/>
                  </a:lnTo>
                  <a:lnTo>
                    <a:pt x="13476" y="1563"/>
                  </a:lnTo>
                  <a:lnTo>
                    <a:pt x="13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783;p70">
              <a:extLst>
                <a:ext uri="{FF2B5EF4-FFF2-40B4-BE49-F238E27FC236}">
                  <a16:creationId xmlns:a16="http://schemas.microsoft.com/office/drawing/2014/main" id="{72AABD76-4EC3-A2A0-54A7-6FE5E29D2378}"/>
                </a:ext>
              </a:extLst>
            </p:cNvPr>
            <p:cNvSpPr/>
            <p:nvPr/>
          </p:nvSpPr>
          <p:spPr>
            <a:xfrm>
              <a:off x="1595500" y="3690850"/>
              <a:ext cx="37700" cy="223350"/>
            </a:xfrm>
            <a:custGeom>
              <a:avLst/>
              <a:gdLst/>
              <a:ahLst/>
              <a:cxnLst/>
              <a:rect l="l" t="t" r="r" b="b"/>
              <a:pathLst>
                <a:path w="1508" h="8934" fill="none" extrusionOk="0">
                  <a:moveTo>
                    <a:pt x="1507" y="1"/>
                  </a:moveTo>
                  <a:lnTo>
                    <a:pt x="1507" y="5776"/>
                  </a:lnTo>
                  <a:cubicBezTo>
                    <a:pt x="1507" y="5776"/>
                    <a:pt x="736" y="6740"/>
                    <a:pt x="17" y="5776"/>
                  </a:cubicBezTo>
                  <a:lnTo>
                    <a:pt x="1" y="8933"/>
                  </a:lnTo>
                </a:path>
              </a:pathLst>
            </a:custGeom>
            <a:noFill/>
            <a:ln w="225" cap="rnd" cmpd="sng">
              <a:solidFill>
                <a:srgbClr val="3F3F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784;p70">
              <a:extLst>
                <a:ext uri="{FF2B5EF4-FFF2-40B4-BE49-F238E27FC236}">
                  <a16:creationId xmlns:a16="http://schemas.microsoft.com/office/drawing/2014/main" id="{77B391F7-A185-93B4-0D94-91813C6D0D3F}"/>
                </a:ext>
              </a:extLst>
            </p:cNvPr>
            <p:cNvSpPr/>
            <p:nvPr/>
          </p:nvSpPr>
          <p:spPr>
            <a:xfrm>
              <a:off x="1608150" y="3700900"/>
              <a:ext cx="12800" cy="12775"/>
            </a:xfrm>
            <a:custGeom>
              <a:avLst/>
              <a:gdLst/>
              <a:ahLst/>
              <a:cxnLst/>
              <a:rect l="l" t="t" r="r" b="b"/>
              <a:pathLst>
                <a:path w="512" h="511" fill="none" extrusionOk="0">
                  <a:moveTo>
                    <a:pt x="512" y="256"/>
                  </a:moveTo>
                  <a:cubicBezTo>
                    <a:pt x="512" y="397"/>
                    <a:pt x="397" y="511"/>
                    <a:pt x="256" y="511"/>
                  </a:cubicBezTo>
                  <a:cubicBezTo>
                    <a:pt x="115" y="511"/>
                    <a:pt x="0" y="397"/>
                    <a:pt x="0" y="256"/>
                  </a:cubicBezTo>
                  <a:cubicBezTo>
                    <a:pt x="0" y="115"/>
                    <a:pt x="115" y="1"/>
                    <a:pt x="256" y="1"/>
                  </a:cubicBezTo>
                  <a:cubicBezTo>
                    <a:pt x="397" y="1"/>
                    <a:pt x="512" y="115"/>
                    <a:pt x="512" y="256"/>
                  </a:cubicBezTo>
                  <a:close/>
                </a:path>
              </a:pathLst>
            </a:custGeom>
            <a:noFill/>
            <a:ln w="225" cap="rnd" cmpd="sng">
              <a:solidFill>
                <a:srgbClr val="3F3F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785;p70">
              <a:extLst>
                <a:ext uri="{FF2B5EF4-FFF2-40B4-BE49-F238E27FC236}">
                  <a16:creationId xmlns:a16="http://schemas.microsoft.com/office/drawing/2014/main" id="{29B41771-EF4C-BB6A-65B9-5BFDD7833DA3}"/>
                </a:ext>
              </a:extLst>
            </p:cNvPr>
            <p:cNvSpPr/>
            <p:nvPr/>
          </p:nvSpPr>
          <p:spPr>
            <a:xfrm>
              <a:off x="1484700" y="2846800"/>
              <a:ext cx="265175" cy="192750"/>
            </a:xfrm>
            <a:custGeom>
              <a:avLst/>
              <a:gdLst/>
              <a:ahLst/>
              <a:cxnLst/>
              <a:rect l="l" t="t" r="r" b="b"/>
              <a:pathLst>
                <a:path w="10607" h="7710" extrusionOk="0">
                  <a:moveTo>
                    <a:pt x="4286" y="0"/>
                  </a:moveTo>
                  <a:cubicBezTo>
                    <a:pt x="3850" y="0"/>
                    <a:pt x="3420" y="98"/>
                    <a:pt x="3016" y="296"/>
                  </a:cubicBezTo>
                  <a:cubicBezTo>
                    <a:pt x="1907" y="841"/>
                    <a:pt x="1061" y="1888"/>
                    <a:pt x="592" y="3016"/>
                  </a:cubicBezTo>
                  <a:cubicBezTo>
                    <a:pt x="124" y="4138"/>
                    <a:pt x="1" y="5422"/>
                    <a:pt x="297" y="6605"/>
                  </a:cubicBezTo>
                  <a:cubicBezTo>
                    <a:pt x="376" y="6915"/>
                    <a:pt x="455" y="7319"/>
                    <a:pt x="700" y="7543"/>
                  </a:cubicBezTo>
                  <a:cubicBezTo>
                    <a:pt x="829" y="7660"/>
                    <a:pt x="985" y="7710"/>
                    <a:pt x="1145" y="7710"/>
                  </a:cubicBezTo>
                  <a:cubicBezTo>
                    <a:pt x="1351" y="7710"/>
                    <a:pt x="1562" y="7627"/>
                    <a:pt x="1722" y="7496"/>
                  </a:cubicBezTo>
                  <a:cubicBezTo>
                    <a:pt x="2021" y="7252"/>
                    <a:pt x="2226" y="6871"/>
                    <a:pt x="2386" y="6526"/>
                  </a:cubicBezTo>
                  <a:cubicBezTo>
                    <a:pt x="2389" y="6518"/>
                    <a:pt x="2393" y="6510"/>
                    <a:pt x="2396" y="6503"/>
                  </a:cubicBezTo>
                  <a:cubicBezTo>
                    <a:pt x="2577" y="6368"/>
                    <a:pt x="2697" y="6129"/>
                    <a:pt x="2759" y="5926"/>
                  </a:cubicBezTo>
                  <a:cubicBezTo>
                    <a:pt x="2905" y="5451"/>
                    <a:pt x="2998" y="4952"/>
                    <a:pt x="3114" y="4469"/>
                  </a:cubicBezTo>
                  <a:cubicBezTo>
                    <a:pt x="3164" y="4259"/>
                    <a:pt x="3225" y="3990"/>
                    <a:pt x="3467" y="3933"/>
                  </a:cubicBezTo>
                  <a:cubicBezTo>
                    <a:pt x="3504" y="3924"/>
                    <a:pt x="3541" y="3920"/>
                    <a:pt x="3578" y="3920"/>
                  </a:cubicBezTo>
                  <a:cubicBezTo>
                    <a:pt x="3729" y="3920"/>
                    <a:pt x="3881" y="3982"/>
                    <a:pt x="4011" y="4047"/>
                  </a:cubicBezTo>
                  <a:cubicBezTo>
                    <a:pt x="4332" y="4208"/>
                    <a:pt x="4647" y="4500"/>
                    <a:pt x="5017" y="4500"/>
                  </a:cubicBezTo>
                  <a:cubicBezTo>
                    <a:pt x="5078" y="4500"/>
                    <a:pt x="5139" y="4492"/>
                    <a:pt x="5203" y="4475"/>
                  </a:cubicBezTo>
                  <a:cubicBezTo>
                    <a:pt x="5408" y="4420"/>
                    <a:pt x="5539" y="4268"/>
                    <a:pt x="5700" y="4144"/>
                  </a:cubicBezTo>
                  <a:cubicBezTo>
                    <a:pt x="5845" y="4030"/>
                    <a:pt x="6019" y="3982"/>
                    <a:pt x="6199" y="3982"/>
                  </a:cubicBezTo>
                  <a:cubicBezTo>
                    <a:pt x="6231" y="3982"/>
                    <a:pt x="6263" y="3983"/>
                    <a:pt x="6296" y="3986"/>
                  </a:cubicBezTo>
                  <a:cubicBezTo>
                    <a:pt x="6747" y="4025"/>
                    <a:pt x="7124" y="4287"/>
                    <a:pt x="7512" y="4494"/>
                  </a:cubicBezTo>
                  <a:cubicBezTo>
                    <a:pt x="7819" y="4659"/>
                    <a:pt x="8144" y="4777"/>
                    <a:pt x="8484" y="4777"/>
                  </a:cubicBezTo>
                  <a:cubicBezTo>
                    <a:pt x="8586" y="4777"/>
                    <a:pt x="8689" y="4766"/>
                    <a:pt x="8794" y="4743"/>
                  </a:cubicBezTo>
                  <a:cubicBezTo>
                    <a:pt x="9825" y="4519"/>
                    <a:pt x="10345" y="3516"/>
                    <a:pt x="10585" y="2576"/>
                  </a:cubicBezTo>
                  <a:cubicBezTo>
                    <a:pt x="10606" y="2492"/>
                    <a:pt x="10552" y="2399"/>
                    <a:pt x="10469" y="2399"/>
                  </a:cubicBezTo>
                  <a:cubicBezTo>
                    <a:pt x="10452" y="2399"/>
                    <a:pt x="10434" y="2403"/>
                    <a:pt x="10415" y="2411"/>
                  </a:cubicBezTo>
                  <a:cubicBezTo>
                    <a:pt x="10337" y="2447"/>
                    <a:pt x="10259" y="2462"/>
                    <a:pt x="10181" y="2462"/>
                  </a:cubicBezTo>
                  <a:cubicBezTo>
                    <a:pt x="9940" y="2462"/>
                    <a:pt x="9710" y="2312"/>
                    <a:pt x="9525" y="2155"/>
                  </a:cubicBezTo>
                  <a:cubicBezTo>
                    <a:pt x="9267" y="1935"/>
                    <a:pt x="9072" y="1652"/>
                    <a:pt x="8807" y="1438"/>
                  </a:cubicBezTo>
                  <a:cubicBezTo>
                    <a:pt x="8601" y="1270"/>
                    <a:pt x="8352" y="1144"/>
                    <a:pt x="8087" y="1144"/>
                  </a:cubicBezTo>
                  <a:cubicBezTo>
                    <a:pt x="8041" y="1144"/>
                    <a:pt x="7995" y="1147"/>
                    <a:pt x="7949" y="1155"/>
                  </a:cubicBezTo>
                  <a:cubicBezTo>
                    <a:pt x="7785" y="1183"/>
                    <a:pt x="7634" y="1275"/>
                    <a:pt x="7467" y="1281"/>
                  </a:cubicBezTo>
                  <a:cubicBezTo>
                    <a:pt x="7459" y="1281"/>
                    <a:pt x="7452" y="1281"/>
                    <a:pt x="7445" y="1281"/>
                  </a:cubicBezTo>
                  <a:cubicBezTo>
                    <a:pt x="7240" y="1281"/>
                    <a:pt x="7051" y="1166"/>
                    <a:pt x="6888" y="1054"/>
                  </a:cubicBezTo>
                  <a:cubicBezTo>
                    <a:pt x="6599" y="855"/>
                    <a:pt x="6323" y="648"/>
                    <a:pt x="6012" y="482"/>
                  </a:cubicBezTo>
                  <a:cubicBezTo>
                    <a:pt x="5704" y="314"/>
                    <a:pt x="5376" y="183"/>
                    <a:pt x="5036" y="95"/>
                  </a:cubicBezTo>
                  <a:cubicBezTo>
                    <a:pt x="4787" y="32"/>
                    <a:pt x="4536" y="0"/>
                    <a:pt x="4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786;p70">
              <a:extLst>
                <a:ext uri="{FF2B5EF4-FFF2-40B4-BE49-F238E27FC236}">
                  <a16:creationId xmlns:a16="http://schemas.microsoft.com/office/drawing/2014/main" id="{CB31C9F3-4C94-D3BE-842E-5D40071E11CB}"/>
                </a:ext>
              </a:extLst>
            </p:cNvPr>
            <p:cNvSpPr/>
            <p:nvPr/>
          </p:nvSpPr>
          <p:spPr>
            <a:xfrm>
              <a:off x="1473150" y="2986250"/>
              <a:ext cx="74700" cy="74700"/>
            </a:xfrm>
            <a:custGeom>
              <a:avLst/>
              <a:gdLst/>
              <a:ahLst/>
              <a:cxnLst/>
              <a:rect l="l" t="t" r="r" b="b"/>
              <a:pathLst>
                <a:path w="2988" h="2988" extrusionOk="0">
                  <a:moveTo>
                    <a:pt x="1494" y="0"/>
                  </a:moveTo>
                  <a:cubicBezTo>
                    <a:pt x="669" y="0"/>
                    <a:pt x="0" y="669"/>
                    <a:pt x="0" y="1495"/>
                  </a:cubicBezTo>
                  <a:cubicBezTo>
                    <a:pt x="0" y="2319"/>
                    <a:pt x="669" y="2988"/>
                    <a:pt x="1494" y="2988"/>
                  </a:cubicBezTo>
                  <a:cubicBezTo>
                    <a:pt x="2319" y="2988"/>
                    <a:pt x="2988" y="2319"/>
                    <a:pt x="2988" y="1495"/>
                  </a:cubicBezTo>
                  <a:cubicBezTo>
                    <a:pt x="2988" y="669"/>
                    <a:pt x="2319" y="0"/>
                    <a:pt x="14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787;p70">
              <a:extLst>
                <a:ext uri="{FF2B5EF4-FFF2-40B4-BE49-F238E27FC236}">
                  <a16:creationId xmlns:a16="http://schemas.microsoft.com/office/drawing/2014/main" id="{FD44190E-2E7A-6381-B384-32452E429918}"/>
                </a:ext>
              </a:extLst>
            </p:cNvPr>
            <p:cNvSpPr/>
            <p:nvPr/>
          </p:nvSpPr>
          <p:spPr>
            <a:xfrm>
              <a:off x="1483400" y="2996750"/>
              <a:ext cx="44175" cy="30450"/>
            </a:xfrm>
            <a:custGeom>
              <a:avLst/>
              <a:gdLst/>
              <a:ahLst/>
              <a:cxnLst/>
              <a:rect l="l" t="t" r="r" b="b"/>
              <a:pathLst>
                <a:path w="1767" h="1218" fill="none" extrusionOk="0">
                  <a:moveTo>
                    <a:pt x="1767" y="1218"/>
                  </a:moveTo>
                  <a:cubicBezTo>
                    <a:pt x="1767" y="1218"/>
                    <a:pt x="1288" y="0"/>
                    <a:pt x="0" y="270"/>
                  </a:cubicBezTo>
                </a:path>
              </a:pathLst>
            </a:custGeom>
            <a:noFill/>
            <a:ln w="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788;p70">
              <a:extLst>
                <a:ext uri="{FF2B5EF4-FFF2-40B4-BE49-F238E27FC236}">
                  <a16:creationId xmlns:a16="http://schemas.microsoft.com/office/drawing/2014/main" id="{5CD4100A-9EED-8EA0-3EA7-858D633D4880}"/>
                </a:ext>
              </a:extLst>
            </p:cNvPr>
            <p:cNvSpPr/>
            <p:nvPr/>
          </p:nvSpPr>
          <p:spPr>
            <a:xfrm>
              <a:off x="1569950" y="3004750"/>
              <a:ext cx="148225" cy="60250"/>
            </a:xfrm>
            <a:custGeom>
              <a:avLst/>
              <a:gdLst/>
              <a:ahLst/>
              <a:cxnLst/>
              <a:rect l="l" t="t" r="r" b="b"/>
              <a:pathLst>
                <a:path w="5929" h="2410" extrusionOk="0">
                  <a:moveTo>
                    <a:pt x="5785" y="0"/>
                  </a:moveTo>
                  <a:cubicBezTo>
                    <a:pt x="5785" y="0"/>
                    <a:pt x="5785" y="0"/>
                    <a:pt x="5785" y="0"/>
                  </a:cubicBezTo>
                  <a:lnTo>
                    <a:pt x="5785" y="0"/>
                  </a:lnTo>
                  <a:cubicBezTo>
                    <a:pt x="5786" y="0"/>
                    <a:pt x="5786" y="0"/>
                    <a:pt x="5787" y="0"/>
                  </a:cubicBezTo>
                  <a:close/>
                  <a:moveTo>
                    <a:pt x="5785" y="0"/>
                  </a:moveTo>
                  <a:lnTo>
                    <a:pt x="5785" y="0"/>
                  </a:lnTo>
                  <a:cubicBezTo>
                    <a:pt x="5441" y="64"/>
                    <a:pt x="5079" y="343"/>
                    <a:pt x="4783" y="439"/>
                  </a:cubicBezTo>
                  <a:cubicBezTo>
                    <a:pt x="4596" y="499"/>
                    <a:pt x="4406" y="523"/>
                    <a:pt x="4216" y="523"/>
                  </a:cubicBezTo>
                  <a:cubicBezTo>
                    <a:pt x="3788" y="523"/>
                    <a:pt x="3359" y="400"/>
                    <a:pt x="2955" y="288"/>
                  </a:cubicBezTo>
                  <a:cubicBezTo>
                    <a:pt x="2546" y="175"/>
                    <a:pt x="2116" y="64"/>
                    <a:pt x="1683" y="64"/>
                  </a:cubicBezTo>
                  <a:cubicBezTo>
                    <a:pt x="1507" y="64"/>
                    <a:pt x="1329" y="83"/>
                    <a:pt x="1153" y="127"/>
                  </a:cubicBezTo>
                  <a:cubicBezTo>
                    <a:pt x="671" y="249"/>
                    <a:pt x="222" y="606"/>
                    <a:pt x="113" y="1087"/>
                  </a:cubicBezTo>
                  <a:cubicBezTo>
                    <a:pt x="1" y="1584"/>
                    <a:pt x="308" y="2040"/>
                    <a:pt x="769" y="2248"/>
                  </a:cubicBezTo>
                  <a:cubicBezTo>
                    <a:pt x="1029" y="2366"/>
                    <a:pt x="1317" y="2410"/>
                    <a:pt x="1610" y="2410"/>
                  </a:cubicBezTo>
                  <a:cubicBezTo>
                    <a:pt x="1937" y="2410"/>
                    <a:pt x="2270" y="2355"/>
                    <a:pt x="2578" y="2286"/>
                  </a:cubicBezTo>
                  <a:cubicBezTo>
                    <a:pt x="2886" y="2217"/>
                    <a:pt x="3180" y="2110"/>
                    <a:pt x="3479" y="2010"/>
                  </a:cubicBezTo>
                  <a:cubicBezTo>
                    <a:pt x="3751" y="1918"/>
                    <a:pt x="4032" y="1830"/>
                    <a:pt x="4319" y="1830"/>
                  </a:cubicBezTo>
                  <a:cubicBezTo>
                    <a:pt x="4327" y="1830"/>
                    <a:pt x="4335" y="1830"/>
                    <a:pt x="4342" y="1830"/>
                  </a:cubicBezTo>
                  <a:cubicBezTo>
                    <a:pt x="4897" y="1838"/>
                    <a:pt x="5340" y="2221"/>
                    <a:pt x="5883" y="2291"/>
                  </a:cubicBezTo>
                  <a:cubicBezTo>
                    <a:pt x="5928" y="1528"/>
                    <a:pt x="5872" y="731"/>
                    <a:pt x="5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789;p70">
              <a:extLst>
                <a:ext uri="{FF2B5EF4-FFF2-40B4-BE49-F238E27FC236}">
                  <a16:creationId xmlns:a16="http://schemas.microsoft.com/office/drawing/2014/main" id="{47FB6AE9-9F28-9EA6-4311-B9B35C28AC00}"/>
                </a:ext>
              </a:extLst>
            </p:cNvPr>
            <p:cNvSpPr/>
            <p:nvPr/>
          </p:nvSpPr>
          <p:spPr>
            <a:xfrm>
              <a:off x="1589625" y="3023200"/>
              <a:ext cx="55475" cy="26925"/>
            </a:xfrm>
            <a:custGeom>
              <a:avLst/>
              <a:gdLst/>
              <a:ahLst/>
              <a:cxnLst/>
              <a:rect l="l" t="t" r="r" b="b"/>
              <a:pathLst>
                <a:path w="2219" h="1077" extrusionOk="0">
                  <a:moveTo>
                    <a:pt x="604" y="1"/>
                  </a:moveTo>
                  <a:cubicBezTo>
                    <a:pt x="421" y="1"/>
                    <a:pt x="220" y="25"/>
                    <a:pt x="0" y="81"/>
                  </a:cubicBezTo>
                  <a:cubicBezTo>
                    <a:pt x="0" y="81"/>
                    <a:pt x="454" y="1077"/>
                    <a:pt x="1754" y="1077"/>
                  </a:cubicBezTo>
                  <a:cubicBezTo>
                    <a:pt x="1898" y="1077"/>
                    <a:pt x="2053" y="1065"/>
                    <a:pt x="2218" y="1037"/>
                  </a:cubicBezTo>
                  <a:cubicBezTo>
                    <a:pt x="2218" y="1037"/>
                    <a:pt x="1795" y="1"/>
                    <a:pt x="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790;p70">
              <a:extLst>
                <a:ext uri="{FF2B5EF4-FFF2-40B4-BE49-F238E27FC236}">
                  <a16:creationId xmlns:a16="http://schemas.microsoft.com/office/drawing/2014/main" id="{4F9EA8B3-B857-6A12-19DA-83EE51D47EB3}"/>
                </a:ext>
              </a:extLst>
            </p:cNvPr>
            <p:cNvSpPr/>
            <p:nvPr/>
          </p:nvSpPr>
          <p:spPr>
            <a:xfrm>
              <a:off x="1602075" y="3023525"/>
              <a:ext cx="29175" cy="25525"/>
            </a:xfrm>
            <a:custGeom>
              <a:avLst/>
              <a:gdLst/>
              <a:ahLst/>
              <a:cxnLst/>
              <a:rect l="l" t="t" r="r" b="b"/>
              <a:pathLst>
                <a:path w="1167" h="1021" extrusionOk="0">
                  <a:moveTo>
                    <a:pt x="324" y="0"/>
                  </a:moveTo>
                  <a:cubicBezTo>
                    <a:pt x="186" y="70"/>
                    <a:pt x="75" y="194"/>
                    <a:pt x="31" y="357"/>
                  </a:cubicBezTo>
                  <a:cubicBezTo>
                    <a:pt x="0" y="469"/>
                    <a:pt x="6" y="582"/>
                    <a:pt x="39" y="685"/>
                  </a:cubicBezTo>
                  <a:cubicBezTo>
                    <a:pt x="236" y="829"/>
                    <a:pt x="493" y="957"/>
                    <a:pt x="822" y="1021"/>
                  </a:cubicBezTo>
                  <a:cubicBezTo>
                    <a:pt x="968" y="952"/>
                    <a:pt x="1086" y="824"/>
                    <a:pt x="1132" y="656"/>
                  </a:cubicBezTo>
                  <a:cubicBezTo>
                    <a:pt x="1166" y="531"/>
                    <a:pt x="1154" y="404"/>
                    <a:pt x="1108" y="293"/>
                  </a:cubicBezTo>
                  <a:cubicBezTo>
                    <a:pt x="906" y="152"/>
                    <a:pt x="647" y="36"/>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791;p70">
              <a:extLst>
                <a:ext uri="{FF2B5EF4-FFF2-40B4-BE49-F238E27FC236}">
                  <a16:creationId xmlns:a16="http://schemas.microsoft.com/office/drawing/2014/main" id="{44CC97BC-A33D-23C2-F9B4-8629FAFB9153}"/>
                </a:ext>
              </a:extLst>
            </p:cNvPr>
            <p:cNvSpPr/>
            <p:nvPr/>
          </p:nvSpPr>
          <p:spPr>
            <a:xfrm>
              <a:off x="1587000" y="3020675"/>
              <a:ext cx="60775" cy="30825"/>
            </a:xfrm>
            <a:custGeom>
              <a:avLst/>
              <a:gdLst/>
              <a:ahLst/>
              <a:cxnLst/>
              <a:rect l="l" t="t" r="r" b="b"/>
              <a:pathLst>
                <a:path w="2431" h="1233" extrusionOk="0">
                  <a:moveTo>
                    <a:pt x="715" y="0"/>
                  </a:moveTo>
                  <a:cubicBezTo>
                    <a:pt x="522" y="0"/>
                    <a:pt x="310" y="28"/>
                    <a:pt x="79" y="92"/>
                  </a:cubicBezTo>
                  <a:cubicBezTo>
                    <a:pt x="29" y="106"/>
                    <a:pt x="0" y="157"/>
                    <a:pt x="15" y="207"/>
                  </a:cubicBezTo>
                  <a:cubicBezTo>
                    <a:pt x="26" y="249"/>
                    <a:pt x="64" y="276"/>
                    <a:pt x="105" y="276"/>
                  </a:cubicBezTo>
                  <a:cubicBezTo>
                    <a:pt x="113" y="276"/>
                    <a:pt x="121" y="275"/>
                    <a:pt x="129" y="273"/>
                  </a:cubicBezTo>
                  <a:cubicBezTo>
                    <a:pt x="345" y="213"/>
                    <a:pt x="541" y="187"/>
                    <a:pt x="719" y="187"/>
                  </a:cubicBezTo>
                  <a:cubicBezTo>
                    <a:pt x="1798" y="187"/>
                    <a:pt x="2217" y="1129"/>
                    <a:pt x="2237" y="1175"/>
                  </a:cubicBezTo>
                  <a:cubicBezTo>
                    <a:pt x="2249" y="1202"/>
                    <a:pt x="2272" y="1221"/>
                    <a:pt x="2299" y="1229"/>
                  </a:cubicBezTo>
                  <a:cubicBezTo>
                    <a:pt x="2307" y="1231"/>
                    <a:pt x="2316" y="1232"/>
                    <a:pt x="2324" y="1232"/>
                  </a:cubicBezTo>
                  <a:cubicBezTo>
                    <a:pt x="2337" y="1232"/>
                    <a:pt x="2349" y="1230"/>
                    <a:pt x="2361" y="1224"/>
                  </a:cubicBezTo>
                  <a:cubicBezTo>
                    <a:pt x="2409" y="1204"/>
                    <a:pt x="2431" y="1149"/>
                    <a:pt x="2410" y="1101"/>
                  </a:cubicBezTo>
                  <a:cubicBezTo>
                    <a:pt x="2405" y="1088"/>
                    <a:pt x="1924"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792;p70">
              <a:extLst>
                <a:ext uri="{FF2B5EF4-FFF2-40B4-BE49-F238E27FC236}">
                  <a16:creationId xmlns:a16="http://schemas.microsoft.com/office/drawing/2014/main" id="{A6035FDB-E99F-194F-A8E0-7E2EF4B8EE5F}"/>
                </a:ext>
              </a:extLst>
            </p:cNvPr>
            <p:cNvSpPr/>
            <p:nvPr/>
          </p:nvSpPr>
          <p:spPr>
            <a:xfrm>
              <a:off x="1682900" y="3020200"/>
              <a:ext cx="32925" cy="22250"/>
            </a:xfrm>
            <a:custGeom>
              <a:avLst/>
              <a:gdLst/>
              <a:ahLst/>
              <a:cxnLst/>
              <a:rect l="l" t="t" r="r" b="b"/>
              <a:pathLst>
                <a:path w="1317" h="890" extrusionOk="0">
                  <a:moveTo>
                    <a:pt x="1248" y="0"/>
                  </a:moveTo>
                  <a:cubicBezTo>
                    <a:pt x="872" y="27"/>
                    <a:pt x="440" y="183"/>
                    <a:pt x="0" y="614"/>
                  </a:cubicBezTo>
                  <a:cubicBezTo>
                    <a:pt x="0" y="614"/>
                    <a:pt x="389" y="889"/>
                    <a:pt x="976" y="889"/>
                  </a:cubicBezTo>
                  <a:cubicBezTo>
                    <a:pt x="1083" y="889"/>
                    <a:pt x="1197" y="880"/>
                    <a:pt x="1316" y="858"/>
                  </a:cubicBezTo>
                  <a:cubicBezTo>
                    <a:pt x="1304" y="570"/>
                    <a:pt x="1278" y="283"/>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793;p70">
              <a:extLst>
                <a:ext uri="{FF2B5EF4-FFF2-40B4-BE49-F238E27FC236}">
                  <a16:creationId xmlns:a16="http://schemas.microsoft.com/office/drawing/2014/main" id="{F861F65D-F47F-5BBF-E7C5-D59459C9891E}"/>
                </a:ext>
              </a:extLst>
            </p:cNvPr>
            <p:cNvSpPr/>
            <p:nvPr/>
          </p:nvSpPr>
          <p:spPr>
            <a:xfrm>
              <a:off x="1697750" y="3021875"/>
              <a:ext cx="18475" cy="21825"/>
            </a:xfrm>
            <a:custGeom>
              <a:avLst/>
              <a:gdLst/>
              <a:ahLst/>
              <a:cxnLst/>
              <a:rect l="l" t="t" r="r" b="b"/>
              <a:pathLst>
                <a:path w="739" h="873" extrusionOk="0">
                  <a:moveTo>
                    <a:pt x="709" y="0"/>
                  </a:moveTo>
                  <a:cubicBezTo>
                    <a:pt x="528" y="5"/>
                    <a:pt x="335" y="36"/>
                    <a:pt x="131" y="115"/>
                  </a:cubicBezTo>
                  <a:cubicBezTo>
                    <a:pt x="41" y="241"/>
                    <a:pt x="1" y="402"/>
                    <a:pt x="37" y="567"/>
                  </a:cubicBezTo>
                  <a:cubicBezTo>
                    <a:pt x="62" y="680"/>
                    <a:pt x="119" y="778"/>
                    <a:pt x="197" y="854"/>
                  </a:cubicBezTo>
                  <a:cubicBezTo>
                    <a:pt x="279" y="866"/>
                    <a:pt x="367" y="873"/>
                    <a:pt x="460" y="873"/>
                  </a:cubicBezTo>
                  <a:cubicBezTo>
                    <a:pt x="548" y="873"/>
                    <a:pt x="641" y="867"/>
                    <a:pt x="737" y="854"/>
                  </a:cubicBezTo>
                  <a:cubicBezTo>
                    <a:pt x="738" y="568"/>
                    <a:pt x="726" y="282"/>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794;p70">
              <a:extLst>
                <a:ext uri="{FF2B5EF4-FFF2-40B4-BE49-F238E27FC236}">
                  <a16:creationId xmlns:a16="http://schemas.microsoft.com/office/drawing/2014/main" id="{2D4C0E1E-559A-6357-4E6A-D8C656711499}"/>
                </a:ext>
              </a:extLst>
            </p:cNvPr>
            <p:cNvSpPr/>
            <p:nvPr/>
          </p:nvSpPr>
          <p:spPr>
            <a:xfrm>
              <a:off x="1680325" y="3017850"/>
              <a:ext cx="34025" cy="20075"/>
            </a:xfrm>
            <a:custGeom>
              <a:avLst/>
              <a:gdLst/>
              <a:ahLst/>
              <a:cxnLst/>
              <a:rect l="l" t="t" r="r" b="b"/>
              <a:pathLst>
                <a:path w="1361" h="803" extrusionOk="0">
                  <a:moveTo>
                    <a:pt x="1340" y="0"/>
                  </a:moveTo>
                  <a:cubicBezTo>
                    <a:pt x="941" y="23"/>
                    <a:pt x="483" y="186"/>
                    <a:pt x="36" y="643"/>
                  </a:cubicBezTo>
                  <a:cubicBezTo>
                    <a:pt x="1" y="680"/>
                    <a:pt x="1" y="740"/>
                    <a:pt x="38" y="775"/>
                  </a:cubicBezTo>
                  <a:cubicBezTo>
                    <a:pt x="57" y="793"/>
                    <a:pt x="80" y="803"/>
                    <a:pt x="104" y="803"/>
                  </a:cubicBezTo>
                  <a:cubicBezTo>
                    <a:pt x="129" y="803"/>
                    <a:pt x="153" y="793"/>
                    <a:pt x="171" y="774"/>
                  </a:cubicBezTo>
                  <a:cubicBezTo>
                    <a:pt x="583" y="353"/>
                    <a:pt x="999" y="203"/>
                    <a:pt x="1361" y="182"/>
                  </a:cubicBezTo>
                  <a:cubicBezTo>
                    <a:pt x="1355" y="121"/>
                    <a:pt x="1347" y="61"/>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1795;p70">
            <a:extLst>
              <a:ext uri="{FF2B5EF4-FFF2-40B4-BE49-F238E27FC236}">
                <a16:creationId xmlns:a16="http://schemas.microsoft.com/office/drawing/2014/main" id="{869B7403-5DD5-C787-7BBE-F3837BCAAF04}"/>
              </a:ext>
            </a:extLst>
          </p:cNvPr>
          <p:cNvGrpSpPr/>
          <p:nvPr/>
        </p:nvGrpSpPr>
        <p:grpSpPr>
          <a:xfrm rot="2700000">
            <a:off x="2198834" y="2004276"/>
            <a:ext cx="293929" cy="360475"/>
            <a:chOff x="4982075" y="838475"/>
            <a:chExt cx="238075" cy="291975"/>
          </a:xfrm>
        </p:grpSpPr>
        <p:sp>
          <p:nvSpPr>
            <p:cNvPr id="531" name="Google Shape;1796;p70">
              <a:extLst>
                <a:ext uri="{FF2B5EF4-FFF2-40B4-BE49-F238E27FC236}">
                  <a16:creationId xmlns:a16="http://schemas.microsoft.com/office/drawing/2014/main" id="{69BA345E-0DAB-4CA1-47C5-DC283CC63FEE}"/>
                </a:ext>
              </a:extLst>
            </p:cNvPr>
            <p:cNvSpPr/>
            <p:nvPr/>
          </p:nvSpPr>
          <p:spPr>
            <a:xfrm>
              <a:off x="4982075" y="838475"/>
              <a:ext cx="238075" cy="227000"/>
            </a:xfrm>
            <a:custGeom>
              <a:avLst/>
              <a:gdLst/>
              <a:ahLst/>
              <a:cxnLst/>
              <a:rect l="l" t="t" r="r" b="b"/>
              <a:pathLst>
                <a:path w="9523" h="9080" extrusionOk="0">
                  <a:moveTo>
                    <a:pt x="4983" y="0"/>
                  </a:moveTo>
                  <a:cubicBezTo>
                    <a:pt x="3821" y="0"/>
                    <a:pt x="2659" y="443"/>
                    <a:pt x="1772" y="1329"/>
                  </a:cubicBezTo>
                  <a:cubicBezTo>
                    <a:pt x="0" y="3103"/>
                    <a:pt x="0" y="5977"/>
                    <a:pt x="1772" y="7750"/>
                  </a:cubicBezTo>
                  <a:cubicBezTo>
                    <a:pt x="2623" y="8601"/>
                    <a:pt x="3778" y="9079"/>
                    <a:pt x="4983" y="9079"/>
                  </a:cubicBezTo>
                  <a:cubicBezTo>
                    <a:pt x="6186" y="9079"/>
                    <a:pt x="7341" y="8601"/>
                    <a:pt x="8193" y="7750"/>
                  </a:cubicBezTo>
                  <a:cubicBezTo>
                    <a:pt x="9044" y="6898"/>
                    <a:pt x="9522" y="5743"/>
                    <a:pt x="9522" y="4540"/>
                  </a:cubicBezTo>
                  <a:cubicBezTo>
                    <a:pt x="9522" y="3335"/>
                    <a:pt x="9044" y="2180"/>
                    <a:pt x="8193" y="1329"/>
                  </a:cubicBezTo>
                  <a:cubicBezTo>
                    <a:pt x="7307" y="443"/>
                    <a:pt x="6145"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797;p70">
              <a:extLst>
                <a:ext uri="{FF2B5EF4-FFF2-40B4-BE49-F238E27FC236}">
                  <a16:creationId xmlns:a16="http://schemas.microsoft.com/office/drawing/2014/main" id="{ADEFFC45-CDB9-2546-81C1-D12EDAE0A559}"/>
                </a:ext>
              </a:extLst>
            </p:cNvPr>
            <p:cNvSpPr/>
            <p:nvPr/>
          </p:nvSpPr>
          <p:spPr>
            <a:xfrm>
              <a:off x="5067250" y="913875"/>
              <a:ext cx="115800" cy="157475"/>
            </a:xfrm>
            <a:custGeom>
              <a:avLst/>
              <a:gdLst/>
              <a:ahLst/>
              <a:cxnLst/>
              <a:rect l="l" t="t" r="r" b="b"/>
              <a:pathLst>
                <a:path w="4632" h="6299" extrusionOk="0">
                  <a:moveTo>
                    <a:pt x="3302" y="270"/>
                  </a:moveTo>
                  <a:cubicBezTo>
                    <a:pt x="3452" y="536"/>
                    <a:pt x="3513" y="843"/>
                    <a:pt x="3474" y="1147"/>
                  </a:cubicBezTo>
                  <a:lnTo>
                    <a:pt x="3474" y="1148"/>
                  </a:lnTo>
                  <a:cubicBezTo>
                    <a:pt x="3457" y="1272"/>
                    <a:pt x="3426" y="1392"/>
                    <a:pt x="3378" y="1507"/>
                  </a:cubicBezTo>
                  <a:cubicBezTo>
                    <a:pt x="3348" y="1382"/>
                    <a:pt x="3318" y="1257"/>
                    <a:pt x="3291" y="1132"/>
                  </a:cubicBezTo>
                  <a:cubicBezTo>
                    <a:pt x="3234" y="864"/>
                    <a:pt x="3147" y="515"/>
                    <a:pt x="3302" y="270"/>
                  </a:cubicBezTo>
                  <a:close/>
                  <a:moveTo>
                    <a:pt x="2006" y="351"/>
                  </a:moveTo>
                  <a:cubicBezTo>
                    <a:pt x="2405" y="761"/>
                    <a:pt x="2652" y="1340"/>
                    <a:pt x="2526" y="1901"/>
                  </a:cubicBezTo>
                  <a:cubicBezTo>
                    <a:pt x="2271" y="1753"/>
                    <a:pt x="2119" y="1431"/>
                    <a:pt x="2021" y="1167"/>
                  </a:cubicBezTo>
                  <a:lnTo>
                    <a:pt x="2020" y="1167"/>
                  </a:lnTo>
                  <a:cubicBezTo>
                    <a:pt x="1929" y="923"/>
                    <a:pt x="1839" y="578"/>
                    <a:pt x="2006" y="351"/>
                  </a:cubicBezTo>
                  <a:close/>
                  <a:moveTo>
                    <a:pt x="306" y="1808"/>
                  </a:moveTo>
                  <a:cubicBezTo>
                    <a:pt x="314" y="1808"/>
                    <a:pt x="323" y="1809"/>
                    <a:pt x="334" y="1811"/>
                  </a:cubicBezTo>
                  <a:cubicBezTo>
                    <a:pt x="422" y="1826"/>
                    <a:pt x="524" y="1905"/>
                    <a:pt x="593" y="1956"/>
                  </a:cubicBezTo>
                  <a:cubicBezTo>
                    <a:pt x="879" y="2164"/>
                    <a:pt x="1096" y="2475"/>
                    <a:pt x="1285" y="2769"/>
                  </a:cubicBezTo>
                  <a:cubicBezTo>
                    <a:pt x="1323" y="2828"/>
                    <a:pt x="1358" y="2887"/>
                    <a:pt x="1393" y="2947"/>
                  </a:cubicBezTo>
                  <a:cubicBezTo>
                    <a:pt x="1365" y="2950"/>
                    <a:pt x="1337" y="2951"/>
                    <a:pt x="1310" y="2951"/>
                  </a:cubicBezTo>
                  <a:cubicBezTo>
                    <a:pt x="1186" y="2951"/>
                    <a:pt x="1065" y="2927"/>
                    <a:pt x="950" y="2880"/>
                  </a:cubicBezTo>
                  <a:cubicBezTo>
                    <a:pt x="697" y="2775"/>
                    <a:pt x="477" y="2581"/>
                    <a:pt x="354" y="2335"/>
                  </a:cubicBezTo>
                  <a:cubicBezTo>
                    <a:pt x="289" y="2209"/>
                    <a:pt x="254" y="2070"/>
                    <a:pt x="253" y="1927"/>
                  </a:cubicBezTo>
                  <a:cubicBezTo>
                    <a:pt x="253" y="1858"/>
                    <a:pt x="245" y="1808"/>
                    <a:pt x="306" y="1808"/>
                  </a:cubicBezTo>
                  <a:close/>
                  <a:moveTo>
                    <a:pt x="3320" y="1"/>
                  </a:moveTo>
                  <a:cubicBezTo>
                    <a:pt x="3295" y="1"/>
                    <a:pt x="3271" y="9"/>
                    <a:pt x="3255" y="24"/>
                  </a:cubicBezTo>
                  <a:cubicBezTo>
                    <a:pt x="3013" y="248"/>
                    <a:pt x="2992" y="583"/>
                    <a:pt x="3027" y="893"/>
                  </a:cubicBezTo>
                  <a:cubicBezTo>
                    <a:pt x="3062" y="1196"/>
                    <a:pt x="3128" y="1498"/>
                    <a:pt x="3203" y="1796"/>
                  </a:cubicBezTo>
                  <a:cubicBezTo>
                    <a:pt x="3103" y="1908"/>
                    <a:pt x="2975" y="1985"/>
                    <a:pt x="2817" y="1985"/>
                  </a:cubicBezTo>
                  <a:cubicBezTo>
                    <a:pt x="2805" y="1985"/>
                    <a:pt x="2792" y="1985"/>
                    <a:pt x="2779" y="1984"/>
                  </a:cubicBezTo>
                  <a:cubicBezTo>
                    <a:pt x="2760" y="1980"/>
                    <a:pt x="2739" y="1977"/>
                    <a:pt x="2719" y="1970"/>
                  </a:cubicBezTo>
                  <a:cubicBezTo>
                    <a:pt x="2872" y="1311"/>
                    <a:pt x="2584" y="577"/>
                    <a:pt x="2055" y="138"/>
                  </a:cubicBezTo>
                  <a:cubicBezTo>
                    <a:pt x="2042" y="126"/>
                    <a:pt x="2022" y="120"/>
                    <a:pt x="2002" y="120"/>
                  </a:cubicBezTo>
                  <a:cubicBezTo>
                    <a:pt x="1980" y="120"/>
                    <a:pt x="1957" y="128"/>
                    <a:pt x="1943" y="142"/>
                  </a:cubicBezTo>
                  <a:cubicBezTo>
                    <a:pt x="1670" y="432"/>
                    <a:pt x="1733" y="835"/>
                    <a:pt x="1857" y="1179"/>
                  </a:cubicBezTo>
                  <a:cubicBezTo>
                    <a:pt x="1977" y="1510"/>
                    <a:pt x="2161" y="1886"/>
                    <a:pt x="2477" y="2058"/>
                  </a:cubicBezTo>
                  <a:cubicBezTo>
                    <a:pt x="2468" y="2084"/>
                    <a:pt x="2463" y="2112"/>
                    <a:pt x="2451" y="2138"/>
                  </a:cubicBezTo>
                  <a:cubicBezTo>
                    <a:pt x="2306" y="2479"/>
                    <a:pt x="1997" y="2775"/>
                    <a:pt x="1642" y="2894"/>
                  </a:cubicBezTo>
                  <a:cubicBezTo>
                    <a:pt x="1550" y="2729"/>
                    <a:pt x="1450" y="2571"/>
                    <a:pt x="1340" y="2416"/>
                  </a:cubicBezTo>
                  <a:cubicBezTo>
                    <a:pt x="1105" y="2088"/>
                    <a:pt x="823" y="1754"/>
                    <a:pt x="438" y="1600"/>
                  </a:cubicBezTo>
                  <a:cubicBezTo>
                    <a:pt x="379" y="1577"/>
                    <a:pt x="319" y="1562"/>
                    <a:pt x="262" y="1562"/>
                  </a:cubicBezTo>
                  <a:cubicBezTo>
                    <a:pt x="165" y="1562"/>
                    <a:pt x="81" y="1606"/>
                    <a:pt x="44" y="1728"/>
                  </a:cubicBezTo>
                  <a:cubicBezTo>
                    <a:pt x="1" y="1878"/>
                    <a:pt x="24" y="2064"/>
                    <a:pt x="65" y="2210"/>
                  </a:cubicBezTo>
                  <a:cubicBezTo>
                    <a:pt x="156" y="2531"/>
                    <a:pt x="379" y="2808"/>
                    <a:pt x="665" y="2975"/>
                  </a:cubicBezTo>
                  <a:cubicBezTo>
                    <a:pt x="864" y="3090"/>
                    <a:pt x="1076" y="3140"/>
                    <a:pt x="1286" y="3140"/>
                  </a:cubicBezTo>
                  <a:cubicBezTo>
                    <a:pt x="1355" y="3140"/>
                    <a:pt x="1425" y="3135"/>
                    <a:pt x="1494" y="3124"/>
                  </a:cubicBezTo>
                  <a:cubicBezTo>
                    <a:pt x="1602" y="3325"/>
                    <a:pt x="1698" y="3533"/>
                    <a:pt x="1780" y="3746"/>
                  </a:cubicBezTo>
                  <a:cubicBezTo>
                    <a:pt x="2081" y="4526"/>
                    <a:pt x="2203" y="5390"/>
                    <a:pt x="2158" y="6223"/>
                  </a:cubicBezTo>
                  <a:cubicBezTo>
                    <a:pt x="2156" y="6272"/>
                    <a:pt x="2192" y="6299"/>
                    <a:pt x="2229" y="6299"/>
                  </a:cubicBezTo>
                  <a:cubicBezTo>
                    <a:pt x="2261" y="6299"/>
                    <a:pt x="2294" y="6279"/>
                    <a:pt x="2300" y="6237"/>
                  </a:cubicBezTo>
                  <a:cubicBezTo>
                    <a:pt x="2437" y="5338"/>
                    <a:pt x="2317" y="4441"/>
                    <a:pt x="1984" y="3597"/>
                  </a:cubicBezTo>
                  <a:cubicBezTo>
                    <a:pt x="1911" y="3415"/>
                    <a:pt x="1829" y="3237"/>
                    <a:pt x="1737" y="3064"/>
                  </a:cubicBezTo>
                  <a:cubicBezTo>
                    <a:pt x="2037" y="2958"/>
                    <a:pt x="2297" y="2763"/>
                    <a:pt x="2483" y="2503"/>
                  </a:cubicBezTo>
                  <a:cubicBezTo>
                    <a:pt x="2564" y="2388"/>
                    <a:pt x="2628" y="2262"/>
                    <a:pt x="2674" y="2129"/>
                  </a:cubicBezTo>
                  <a:cubicBezTo>
                    <a:pt x="2703" y="2139"/>
                    <a:pt x="2733" y="2145"/>
                    <a:pt x="2765" y="2150"/>
                  </a:cubicBezTo>
                  <a:cubicBezTo>
                    <a:pt x="2786" y="2152"/>
                    <a:pt x="2808" y="2153"/>
                    <a:pt x="2829" y="2153"/>
                  </a:cubicBezTo>
                  <a:cubicBezTo>
                    <a:pt x="2993" y="2153"/>
                    <a:pt x="3134" y="2087"/>
                    <a:pt x="3252" y="1986"/>
                  </a:cubicBezTo>
                  <a:cubicBezTo>
                    <a:pt x="3277" y="2077"/>
                    <a:pt x="3301" y="2167"/>
                    <a:pt x="3325" y="2255"/>
                  </a:cubicBezTo>
                  <a:cubicBezTo>
                    <a:pt x="3578" y="3179"/>
                    <a:pt x="3920" y="4076"/>
                    <a:pt x="4346" y="4933"/>
                  </a:cubicBezTo>
                  <a:cubicBezTo>
                    <a:pt x="4371" y="4983"/>
                    <a:pt x="4414" y="5005"/>
                    <a:pt x="4458" y="5005"/>
                  </a:cubicBezTo>
                  <a:cubicBezTo>
                    <a:pt x="4544" y="5005"/>
                    <a:pt x="4631" y="4923"/>
                    <a:pt x="4582" y="4824"/>
                  </a:cubicBezTo>
                  <a:cubicBezTo>
                    <a:pt x="4187" y="4039"/>
                    <a:pt x="3863" y="3222"/>
                    <a:pt x="3610" y="2381"/>
                  </a:cubicBezTo>
                  <a:cubicBezTo>
                    <a:pt x="3549" y="2180"/>
                    <a:pt x="3493" y="1977"/>
                    <a:pt x="3441" y="1772"/>
                  </a:cubicBezTo>
                  <a:cubicBezTo>
                    <a:pt x="3532" y="1629"/>
                    <a:pt x="3599" y="1473"/>
                    <a:pt x="3636" y="1308"/>
                  </a:cubicBezTo>
                  <a:cubicBezTo>
                    <a:pt x="3734" y="869"/>
                    <a:pt x="3646" y="408"/>
                    <a:pt x="3393" y="35"/>
                  </a:cubicBezTo>
                  <a:cubicBezTo>
                    <a:pt x="3377" y="12"/>
                    <a:pt x="3348" y="1"/>
                    <a:pt x="3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798;p70">
              <a:extLst>
                <a:ext uri="{FF2B5EF4-FFF2-40B4-BE49-F238E27FC236}">
                  <a16:creationId xmlns:a16="http://schemas.microsoft.com/office/drawing/2014/main" id="{39BC49D4-DC11-98BA-562F-1B55FB815285}"/>
                </a:ext>
              </a:extLst>
            </p:cNvPr>
            <p:cNvSpPr/>
            <p:nvPr/>
          </p:nvSpPr>
          <p:spPr>
            <a:xfrm>
              <a:off x="5110125" y="1027425"/>
              <a:ext cx="109175" cy="103025"/>
            </a:xfrm>
            <a:custGeom>
              <a:avLst/>
              <a:gdLst/>
              <a:ahLst/>
              <a:cxnLst/>
              <a:rect l="l" t="t" r="r" b="b"/>
              <a:pathLst>
                <a:path w="4367" h="4121" extrusionOk="0">
                  <a:moveTo>
                    <a:pt x="3211" y="1"/>
                  </a:moveTo>
                  <a:lnTo>
                    <a:pt x="0" y="1490"/>
                  </a:lnTo>
                  <a:lnTo>
                    <a:pt x="745" y="3095"/>
                  </a:lnTo>
                  <a:cubicBezTo>
                    <a:pt x="1043" y="3740"/>
                    <a:pt x="1683" y="4121"/>
                    <a:pt x="2351" y="4121"/>
                  </a:cubicBezTo>
                  <a:cubicBezTo>
                    <a:pt x="2600" y="4121"/>
                    <a:pt x="2853" y="4068"/>
                    <a:pt x="3094" y="3956"/>
                  </a:cubicBezTo>
                  <a:cubicBezTo>
                    <a:pt x="3980" y="3545"/>
                    <a:pt x="4367" y="2493"/>
                    <a:pt x="3955" y="1607"/>
                  </a:cubicBezTo>
                  <a:lnTo>
                    <a:pt x="3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462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9"/>
          <p:cNvSpPr txBox="1">
            <a:spLocks noGrp="1"/>
          </p:cNvSpPr>
          <p:nvPr>
            <p:ph type="subTitle" idx="1"/>
          </p:nvPr>
        </p:nvSpPr>
        <p:spPr>
          <a:xfrm>
            <a:off x="1123050" y="2105467"/>
            <a:ext cx="30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Projemizin amacı nedir? </a:t>
            </a:r>
            <a:endParaRPr dirty="0"/>
          </a:p>
        </p:txBody>
      </p:sp>
      <p:sp>
        <p:nvSpPr>
          <p:cNvPr id="503" name="Google Shape;503;p39"/>
          <p:cNvSpPr txBox="1">
            <a:spLocks noGrp="1"/>
          </p:cNvSpPr>
          <p:nvPr>
            <p:ph type="title" idx="2"/>
          </p:nvPr>
        </p:nvSpPr>
        <p:spPr>
          <a:xfrm>
            <a:off x="1850850" y="1213920"/>
            <a:ext cx="1591200" cy="4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04" name="Google Shape;504;p39"/>
          <p:cNvSpPr txBox="1">
            <a:spLocks noGrp="1"/>
          </p:cNvSpPr>
          <p:nvPr>
            <p:ph type="title" idx="3"/>
          </p:nvPr>
        </p:nvSpPr>
        <p:spPr>
          <a:xfrm>
            <a:off x="5701050" y="1213920"/>
            <a:ext cx="1594800" cy="4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05" name="Google Shape;505;p39"/>
          <p:cNvSpPr txBox="1">
            <a:spLocks noGrp="1"/>
          </p:cNvSpPr>
          <p:nvPr>
            <p:ph type="subTitle" idx="4"/>
          </p:nvPr>
        </p:nvSpPr>
        <p:spPr>
          <a:xfrm>
            <a:off x="4975950" y="2105467"/>
            <a:ext cx="304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Grup üyeleri ne gibi rolleri üstlendi?</a:t>
            </a:r>
            <a:endParaRPr dirty="0"/>
          </a:p>
        </p:txBody>
      </p:sp>
      <p:sp>
        <p:nvSpPr>
          <p:cNvPr id="506" name="Google Shape;506;p39"/>
          <p:cNvSpPr txBox="1">
            <a:spLocks noGrp="1"/>
          </p:cNvSpPr>
          <p:nvPr>
            <p:ph type="title" idx="5"/>
          </p:nvPr>
        </p:nvSpPr>
        <p:spPr>
          <a:xfrm>
            <a:off x="1850850" y="2951845"/>
            <a:ext cx="1591200" cy="4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07" name="Google Shape;507;p39"/>
          <p:cNvSpPr txBox="1">
            <a:spLocks noGrp="1"/>
          </p:cNvSpPr>
          <p:nvPr>
            <p:ph type="subTitle" idx="6"/>
          </p:nvPr>
        </p:nvSpPr>
        <p:spPr>
          <a:xfrm>
            <a:off x="1123050" y="3851379"/>
            <a:ext cx="30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Projenin teorik ve eş zamanlı olarak sunumu </a:t>
            </a:r>
            <a:endParaRPr dirty="0"/>
          </a:p>
        </p:txBody>
      </p:sp>
      <p:sp>
        <p:nvSpPr>
          <p:cNvPr id="508" name="Google Shape;508;p39"/>
          <p:cNvSpPr txBox="1">
            <a:spLocks noGrp="1"/>
          </p:cNvSpPr>
          <p:nvPr>
            <p:ph type="title" idx="7"/>
          </p:nvPr>
        </p:nvSpPr>
        <p:spPr>
          <a:xfrm>
            <a:off x="5701050" y="2951845"/>
            <a:ext cx="1594800" cy="46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509" name="Google Shape;509;p39"/>
          <p:cNvSpPr txBox="1">
            <a:spLocks noGrp="1"/>
          </p:cNvSpPr>
          <p:nvPr>
            <p:ph type="subTitle" idx="8"/>
          </p:nvPr>
        </p:nvSpPr>
        <p:spPr>
          <a:xfrm>
            <a:off x="4975950" y="3851379"/>
            <a:ext cx="304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Projemize ne gibi eklemeler yapabilirdik?</a:t>
            </a:r>
            <a:endParaRPr dirty="0"/>
          </a:p>
        </p:txBody>
      </p:sp>
      <p:sp>
        <p:nvSpPr>
          <p:cNvPr id="510" name="Google Shape;510;p39"/>
          <p:cNvSpPr txBox="1">
            <a:spLocks noGrp="1"/>
          </p:cNvSpPr>
          <p:nvPr>
            <p:ph type="subTitle" idx="9"/>
          </p:nvPr>
        </p:nvSpPr>
        <p:spPr>
          <a:xfrm>
            <a:off x="1123050" y="1689678"/>
            <a:ext cx="3046800" cy="4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Projemizin Amacı</a:t>
            </a:r>
            <a:endParaRPr dirty="0"/>
          </a:p>
        </p:txBody>
      </p:sp>
      <p:sp>
        <p:nvSpPr>
          <p:cNvPr id="511" name="Google Shape;511;p39"/>
          <p:cNvSpPr txBox="1">
            <a:spLocks noGrp="1"/>
          </p:cNvSpPr>
          <p:nvPr>
            <p:ph type="subTitle" idx="13"/>
          </p:nvPr>
        </p:nvSpPr>
        <p:spPr>
          <a:xfrm>
            <a:off x="4975950" y="1689678"/>
            <a:ext cx="3045000" cy="4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İş Bölümü </a:t>
            </a:r>
            <a:endParaRPr dirty="0"/>
          </a:p>
        </p:txBody>
      </p:sp>
      <p:sp>
        <p:nvSpPr>
          <p:cNvPr id="512" name="Google Shape;512;p39"/>
          <p:cNvSpPr txBox="1">
            <a:spLocks noGrp="1"/>
          </p:cNvSpPr>
          <p:nvPr>
            <p:ph type="subTitle" idx="14"/>
          </p:nvPr>
        </p:nvSpPr>
        <p:spPr>
          <a:xfrm>
            <a:off x="720000" y="3431079"/>
            <a:ext cx="3844924" cy="4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Projemiz Nasıl Çalışıyor</a:t>
            </a:r>
            <a:endParaRPr dirty="0"/>
          </a:p>
        </p:txBody>
      </p:sp>
      <p:sp>
        <p:nvSpPr>
          <p:cNvPr id="513" name="Google Shape;513;p39"/>
          <p:cNvSpPr txBox="1">
            <a:spLocks noGrp="1"/>
          </p:cNvSpPr>
          <p:nvPr>
            <p:ph type="subTitle" idx="15"/>
          </p:nvPr>
        </p:nvSpPr>
        <p:spPr>
          <a:xfrm>
            <a:off x="4572000" y="3431079"/>
            <a:ext cx="3859976" cy="4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800" dirty="0"/>
              <a:t>Projeye Yapılabilecek Eklemeler</a:t>
            </a:r>
            <a:endParaRPr sz="1800" dirty="0"/>
          </a:p>
        </p:txBody>
      </p:sp>
      <p:sp>
        <p:nvSpPr>
          <p:cNvPr id="514" name="Google Shape;514;p39"/>
          <p:cNvSpPr txBox="1">
            <a:spLocks noGrp="1"/>
          </p:cNvSpPr>
          <p:nvPr>
            <p:ph type="title"/>
          </p:nvPr>
        </p:nvSpPr>
        <p:spPr>
          <a:xfrm>
            <a:off x="720000" y="535000"/>
            <a:ext cx="7704000" cy="5865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tr-TR" dirty="0"/>
              <a:t>İÇERİK</a:t>
            </a:r>
            <a:endParaRPr dirty="0"/>
          </a:p>
        </p:txBody>
      </p:sp>
      <p:grpSp>
        <p:nvGrpSpPr>
          <p:cNvPr id="515" name="Google Shape;515;p39"/>
          <p:cNvGrpSpPr/>
          <p:nvPr/>
        </p:nvGrpSpPr>
        <p:grpSpPr>
          <a:xfrm>
            <a:off x="712025" y="1118350"/>
            <a:ext cx="7716900" cy="3490050"/>
            <a:chOff x="712025" y="1118350"/>
            <a:chExt cx="7716900" cy="3490050"/>
          </a:xfrm>
        </p:grpSpPr>
        <p:cxnSp>
          <p:nvCxnSpPr>
            <p:cNvPr id="516" name="Google Shape;516;p39"/>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39"/>
            <p:cNvCxnSpPr/>
            <p:nvPr/>
          </p:nvCxnSpPr>
          <p:spPr>
            <a:xfrm>
              <a:off x="4572000" y="1121500"/>
              <a:ext cx="0" cy="348690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39"/>
            <p:cNvCxnSpPr/>
            <p:nvPr/>
          </p:nvCxnSpPr>
          <p:spPr>
            <a:xfrm>
              <a:off x="712025" y="2848275"/>
              <a:ext cx="7716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40"/>
          <p:cNvSpPr txBox="1">
            <a:spLocks noGrp="1"/>
          </p:cNvSpPr>
          <p:nvPr>
            <p:ph type="title"/>
          </p:nvPr>
        </p:nvSpPr>
        <p:spPr>
          <a:xfrm>
            <a:off x="2081721" y="2917381"/>
            <a:ext cx="5023800" cy="1000200"/>
          </a:xfrm>
          <a:prstGeom prst="rect">
            <a:avLst/>
          </a:prstGeom>
        </p:spPr>
        <p:txBody>
          <a:bodyPr spcFirstLastPara="1" wrap="square" lIns="182875" tIns="91425" rIns="91425" bIns="91425" anchor="t" anchorCtr="0">
            <a:noAutofit/>
          </a:bodyPr>
          <a:lstStyle/>
          <a:p>
            <a:pPr marL="0" lvl="0" indent="0" algn="ctr" rtl="0">
              <a:spcBef>
                <a:spcPts val="0"/>
              </a:spcBef>
              <a:spcAft>
                <a:spcPts val="0"/>
              </a:spcAft>
              <a:buNone/>
            </a:pPr>
            <a:r>
              <a:rPr lang="tr-TR" sz="4400" dirty="0"/>
              <a:t>Projemizin Amacı</a:t>
            </a:r>
            <a:endParaRPr sz="4400" dirty="0"/>
          </a:p>
        </p:txBody>
      </p:sp>
      <p:sp>
        <p:nvSpPr>
          <p:cNvPr id="525" name="Google Shape;525;p40"/>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526" name="Google Shape;526;p40"/>
          <p:cNvGrpSpPr/>
          <p:nvPr/>
        </p:nvGrpSpPr>
        <p:grpSpPr>
          <a:xfrm>
            <a:off x="5855950" y="637026"/>
            <a:ext cx="1288800" cy="380947"/>
            <a:chOff x="6148721" y="611525"/>
            <a:chExt cx="1288800" cy="380947"/>
          </a:xfrm>
        </p:grpSpPr>
        <p:sp>
          <p:nvSpPr>
            <p:cNvPr id="527" name="Google Shape;527;p40"/>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528" name="Google Shape;528;p40"/>
            <p:cNvGrpSpPr/>
            <p:nvPr/>
          </p:nvGrpSpPr>
          <p:grpSpPr>
            <a:xfrm>
              <a:off x="6167891" y="755231"/>
              <a:ext cx="1250461" cy="237241"/>
              <a:chOff x="865940" y="1154984"/>
              <a:chExt cx="1588290" cy="344476"/>
            </a:xfrm>
          </p:grpSpPr>
          <p:sp>
            <p:nvSpPr>
              <p:cNvPr id="529" name="Google Shape;529;p40"/>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40"/>
          <p:cNvSpPr txBox="1">
            <a:spLocks noGrp="1"/>
          </p:cNvSpPr>
          <p:nvPr>
            <p:ph type="title" idx="2"/>
          </p:nvPr>
        </p:nvSpPr>
        <p:spPr>
          <a:xfrm>
            <a:off x="2755389" y="1525281"/>
            <a:ext cx="3150900" cy="13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547" name="Google Shape;547;p40"/>
          <p:cNvGrpSpPr/>
          <p:nvPr/>
        </p:nvGrpSpPr>
        <p:grpSpPr>
          <a:xfrm>
            <a:off x="1051268" y="1553987"/>
            <a:ext cx="1085392" cy="2753146"/>
            <a:chOff x="4543450" y="3536175"/>
            <a:chExt cx="470600" cy="1193750"/>
          </a:xfrm>
        </p:grpSpPr>
        <p:sp>
          <p:nvSpPr>
            <p:cNvPr id="548" name="Google Shape;548;p40"/>
            <p:cNvSpPr/>
            <p:nvPr/>
          </p:nvSpPr>
          <p:spPr>
            <a:xfrm>
              <a:off x="4839850" y="4541775"/>
              <a:ext cx="152575" cy="148475"/>
            </a:xfrm>
            <a:custGeom>
              <a:avLst/>
              <a:gdLst/>
              <a:ahLst/>
              <a:cxnLst/>
              <a:rect l="l" t="t" r="r" b="b"/>
              <a:pathLst>
                <a:path w="6103" h="5939" extrusionOk="0">
                  <a:moveTo>
                    <a:pt x="2287" y="1"/>
                  </a:moveTo>
                  <a:lnTo>
                    <a:pt x="0" y="2"/>
                  </a:lnTo>
                  <a:lnTo>
                    <a:pt x="0" y="5938"/>
                  </a:lnTo>
                  <a:lnTo>
                    <a:pt x="6103" y="5938"/>
                  </a:lnTo>
                  <a:cubicBezTo>
                    <a:pt x="6103" y="3746"/>
                    <a:pt x="4602" y="3337"/>
                    <a:pt x="3483" y="3337"/>
                  </a:cubicBezTo>
                  <a:cubicBezTo>
                    <a:pt x="2818" y="3337"/>
                    <a:pt x="2287" y="3482"/>
                    <a:pt x="2287" y="3482"/>
                  </a:cubicBezTo>
                  <a:lnTo>
                    <a:pt x="2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4840925" y="4690225"/>
              <a:ext cx="151500" cy="39700"/>
            </a:xfrm>
            <a:custGeom>
              <a:avLst/>
              <a:gdLst/>
              <a:ahLst/>
              <a:cxnLst/>
              <a:rect l="l" t="t" r="r" b="b"/>
              <a:pathLst>
                <a:path w="6060" h="1588" extrusionOk="0">
                  <a:moveTo>
                    <a:pt x="0" y="0"/>
                  </a:moveTo>
                  <a:lnTo>
                    <a:pt x="0" y="1587"/>
                  </a:lnTo>
                  <a:lnTo>
                    <a:pt x="6060" y="1587"/>
                  </a:lnTo>
                  <a:lnTo>
                    <a:pt x="6060" y="0"/>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4556725" y="4541775"/>
              <a:ext cx="152600" cy="148475"/>
            </a:xfrm>
            <a:custGeom>
              <a:avLst/>
              <a:gdLst/>
              <a:ahLst/>
              <a:cxnLst/>
              <a:rect l="l" t="t" r="r" b="b"/>
              <a:pathLst>
                <a:path w="6104" h="5939" extrusionOk="0">
                  <a:moveTo>
                    <a:pt x="3816" y="1"/>
                  </a:moveTo>
                  <a:lnTo>
                    <a:pt x="3816" y="3482"/>
                  </a:lnTo>
                  <a:cubicBezTo>
                    <a:pt x="3816" y="3482"/>
                    <a:pt x="3286" y="3337"/>
                    <a:pt x="2620" y="3337"/>
                  </a:cubicBezTo>
                  <a:cubicBezTo>
                    <a:pt x="1501" y="3337"/>
                    <a:pt x="1" y="3746"/>
                    <a:pt x="1" y="5938"/>
                  </a:cubicBezTo>
                  <a:lnTo>
                    <a:pt x="6103" y="5938"/>
                  </a:lnTo>
                  <a:lnTo>
                    <a:pt x="6103" y="2"/>
                  </a:lnTo>
                  <a:lnTo>
                    <a:pt x="38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4556725" y="4690225"/>
              <a:ext cx="151500" cy="39700"/>
            </a:xfrm>
            <a:custGeom>
              <a:avLst/>
              <a:gdLst/>
              <a:ahLst/>
              <a:cxnLst/>
              <a:rect l="l" t="t" r="r" b="b"/>
              <a:pathLst>
                <a:path w="6060" h="1588" extrusionOk="0">
                  <a:moveTo>
                    <a:pt x="1" y="0"/>
                  </a:moveTo>
                  <a:lnTo>
                    <a:pt x="1" y="1587"/>
                  </a:lnTo>
                  <a:lnTo>
                    <a:pt x="6059" y="1587"/>
                  </a:lnTo>
                  <a:lnTo>
                    <a:pt x="6059" y="0"/>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4749675" y="3621600"/>
              <a:ext cx="52850" cy="106225"/>
            </a:xfrm>
            <a:custGeom>
              <a:avLst/>
              <a:gdLst/>
              <a:ahLst/>
              <a:cxnLst/>
              <a:rect l="l" t="t" r="r" b="b"/>
              <a:pathLst>
                <a:path w="2114" h="4249" extrusionOk="0">
                  <a:moveTo>
                    <a:pt x="70" y="1"/>
                  </a:moveTo>
                  <a:cubicBezTo>
                    <a:pt x="32" y="1"/>
                    <a:pt x="1" y="32"/>
                    <a:pt x="1" y="69"/>
                  </a:cubicBezTo>
                  <a:lnTo>
                    <a:pt x="1" y="4179"/>
                  </a:lnTo>
                  <a:cubicBezTo>
                    <a:pt x="1" y="4218"/>
                    <a:pt x="32" y="4249"/>
                    <a:pt x="70" y="4249"/>
                  </a:cubicBezTo>
                  <a:lnTo>
                    <a:pt x="2045" y="4249"/>
                  </a:lnTo>
                  <a:cubicBezTo>
                    <a:pt x="2084" y="4249"/>
                    <a:pt x="2113" y="4218"/>
                    <a:pt x="2113" y="4179"/>
                  </a:cubicBezTo>
                  <a:lnTo>
                    <a:pt x="2113" y="69"/>
                  </a:lnTo>
                  <a:cubicBezTo>
                    <a:pt x="2113" y="32"/>
                    <a:pt x="2084" y="1"/>
                    <a:pt x="20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4749725" y="3621600"/>
              <a:ext cx="52825" cy="64550"/>
            </a:xfrm>
            <a:custGeom>
              <a:avLst/>
              <a:gdLst/>
              <a:ahLst/>
              <a:cxnLst/>
              <a:rect l="l" t="t" r="r" b="b"/>
              <a:pathLst>
                <a:path w="2113" h="2582" extrusionOk="0">
                  <a:moveTo>
                    <a:pt x="967" y="1"/>
                  </a:moveTo>
                  <a:cubicBezTo>
                    <a:pt x="433" y="2"/>
                    <a:pt x="1" y="435"/>
                    <a:pt x="0" y="967"/>
                  </a:cubicBezTo>
                  <a:lnTo>
                    <a:pt x="0" y="1724"/>
                  </a:lnTo>
                  <a:cubicBezTo>
                    <a:pt x="626" y="2257"/>
                    <a:pt x="1487" y="2582"/>
                    <a:pt x="2011" y="2582"/>
                  </a:cubicBezTo>
                  <a:cubicBezTo>
                    <a:pt x="2046" y="2582"/>
                    <a:pt x="2080" y="2580"/>
                    <a:pt x="2113" y="2577"/>
                  </a:cubicBezTo>
                  <a:lnTo>
                    <a:pt x="2113" y="967"/>
                  </a:lnTo>
                  <a:cubicBezTo>
                    <a:pt x="2110" y="435"/>
                    <a:pt x="1679" y="2"/>
                    <a:pt x="1146" y="1"/>
                  </a:cubicBezTo>
                  <a:close/>
                </a:path>
              </a:pathLst>
            </a:custGeom>
            <a:solidFill>
              <a:srgbClr val="191919">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4731550" y="3536175"/>
              <a:ext cx="119300" cy="144550"/>
            </a:xfrm>
            <a:custGeom>
              <a:avLst/>
              <a:gdLst/>
              <a:ahLst/>
              <a:cxnLst/>
              <a:rect l="l" t="t" r="r" b="b"/>
              <a:pathLst>
                <a:path w="4772" h="5782" extrusionOk="0">
                  <a:moveTo>
                    <a:pt x="2311" y="0"/>
                  </a:moveTo>
                  <a:cubicBezTo>
                    <a:pt x="2231" y="0"/>
                    <a:pt x="2151" y="5"/>
                    <a:pt x="2070" y="13"/>
                  </a:cubicBezTo>
                  <a:cubicBezTo>
                    <a:pt x="1056" y="126"/>
                    <a:pt x="253" y="923"/>
                    <a:pt x="132" y="1936"/>
                  </a:cubicBezTo>
                  <a:cubicBezTo>
                    <a:pt x="132" y="1937"/>
                    <a:pt x="131" y="1937"/>
                    <a:pt x="131" y="1938"/>
                  </a:cubicBezTo>
                  <a:cubicBezTo>
                    <a:pt x="1" y="2404"/>
                    <a:pt x="338" y="3481"/>
                    <a:pt x="544" y="4068"/>
                  </a:cubicBezTo>
                  <a:cubicBezTo>
                    <a:pt x="639" y="4333"/>
                    <a:pt x="804" y="4567"/>
                    <a:pt x="1023" y="4744"/>
                  </a:cubicBezTo>
                  <a:cubicBezTo>
                    <a:pt x="1552" y="5170"/>
                    <a:pt x="2606" y="5782"/>
                    <a:pt x="3402" y="5782"/>
                  </a:cubicBezTo>
                  <a:cubicBezTo>
                    <a:pt x="3729" y="5782"/>
                    <a:pt x="4013" y="5678"/>
                    <a:pt x="4198" y="5416"/>
                  </a:cubicBezTo>
                  <a:cubicBezTo>
                    <a:pt x="4772" y="4603"/>
                    <a:pt x="4644" y="3181"/>
                    <a:pt x="4507" y="2191"/>
                  </a:cubicBezTo>
                  <a:cubicBezTo>
                    <a:pt x="4505" y="1950"/>
                    <a:pt x="4466" y="1713"/>
                    <a:pt x="4387" y="1486"/>
                  </a:cubicBezTo>
                  <a:cubicBezTo>
                    <a:pt x="4385" y="1476"/>
                    <a:pt x="4383" y="1470"/>
                    <a:pt x="4382" y="1466"/>
                  </a:cubicBezTo>
                  <a:lnTo>
                    <a:pt x="4380" y="1466"/>
                  </a:lnTo>
                  <a:cubicBezTo>
                    <a:pt x="4069" y="580"/>
                    <a:pt x="3232" y="0"/>
                    <a:pt x="23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4812100" y="3633775"/>
              <a:ext cx="15350" cy="5875"/>
            </a:xfrm>
            <a:custGeom>
              <a:avLst/>
              <a:gdLst/>
              <a:ahLst/>
              <a:cxnLst/>
              <a:rect l="l" t="t" r="r" b="b"/>
              <a:pathLst>
                <a:path w="614" h="235" fill="none" extrusionOk="0">
                  <a:moveTo>
                    <a:pt x="613" y="0"/>
                  </a:moveTo>
                  <a:cubicBezTo>
                    <a:pt x="613" y="0"/>
                    <a:pt x="369" y="234"/>
                    <a:pt x="0" y="0"/>
                  </a:cubicBez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4768450" y="3599050"/>
              <a:ext cx="25550" cy="8775"/>
            </a:xfrm>
            <a:custGeom>
              <a:avLst/>
              <a:gdLst/>
              <a:ahLst/>
              <a:cxnLst/>
              <a:rect l="l" t="t" r="r" b="b"/>
              <a:pathLst>
                <a:path w="1022" h="351" extrusionOk="0">
                  <a:moveTo>
                    <a:pt x="562" y="0"/>
                  </a:moveTo>
                  <a:cubicBezTo>
                    <a:pt x="381" y="0"/>
                    <a:pt x="174" y="56"/>
                    <a:pt x="28" y="261"/>
                  </a:cubicBezTo>
                  <a:cubicBezTo>
                    <a:pt x="0" y="298"/>
                    <a:pt x="28" y="351"/>
                    <a:pt x="73" y="351"/>
                  </a:cubicBezTo>
                  <a:cubicBezTo>
                    <a:pt x="92" y="351"/>
                    <a:pt x="109" y="342"/>
                    <a:pt x="120" y="327"/>
                  </a:cubicBezTo>
                  <a:cubicBezTo>
                    <a:pt x="240" y="158"/>
                    <a:pt x="409" y="111"/>
                    <a:pt x="561" y="111"/>
                  </a:cubicBezTo>
                  <a:cubicBezTo>
                    <a:pt x="744" y="111"/>
                    <a:pt x="900" y="179"/>
                    <a:pt x="912" y="185"/>
                  </a:cubicBezTo>
                  <a:cubicBezTo>
                    <a:pt x="921" y="189"/>
                    <a:pt x="930" y="191"/>
                    <a:pt x="939" y="191"/>
                  </a:cubicBezTo>
                  <a:cubicBezTo>
                    <a:pt x="993" y="191"/>
                    <a:pt x="1022" y="107"/>
                    <a:pt x="959" y="81"/>
                  </a:cubicBezTo>
                  <a:cubicBezTo>
                    <a:pt x="956" y="79"/>
                    <a:pt x="777"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4832500" y="3599075"/>
              <a:ext cx="13100" cy="4725"/>
            </a:xfrm>
            <a:custGeom>
              <a:avLst/>
              <a:gdLst/>
              <a:ahLst/>
              <a:cxnLst/>
              <a:rect l="l" t="t" r="r" b="b"/>
              <a:pathLst>
                <a:path w="524" h="189" extrusionOk="0">
                  <a:moveTo>
                    <a:pt x="456" y="0"/>
                  </a:moveTo>
                  <a:cubicBezTo>
                    <a:pt x="242" y="0"/>
                    <a:pt x="63" y="79"/>
                    <a:pt x="60" y="80"/>
                  </a:cubicBezTo>
                  <a:cubicBezTo>
                    <a:pt x="1" y="107"/>
                    <a:pt x="28" y="188"/>
                    <a:pt x="81" y="188"/>
                  </a:cubicBezTo>
                  <a:cubicBezTo>
                    <a:pt x="89" y="188"/>
                    <a:pt x="98" y="186"/>
                    <a:pt x="107" y="182"/>
                  </a:cubicBezTo>
                  <a:cubicBezTo>
                    <a:pt x="110" y="181"/>
                    <a:pt x="270" y="112"/>
                    <a:pt x="457" y="112"/>
                  </a:cubicBezTo>
                  <a:cubicBezTo>
                    <a:pt x="479" y="112"/>
                    <a:pt x="501" y="113"/>
                    <a:pt x="524" y="116"/>
                  </a:cubicBezTo>
                  <a:cubicBezTo>
                    <a:pt x="520" y="77"/>
                    <a:pt x="515" y="39"/>
                    <a:pt x="510" y="2"/>
                  </a:cubicBezTo>
                  <a:cubicBezTo>
                    <a:pt x="492" y="1"/>
                    <a:pt x="474"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4794525" y="3652575"/>
              <a:ext cx="33925" cy="14600"/>
            </a:xfrm>
            <a:custGeom>
              <a:avLst/>
              <a:gdLst/>
              <a:ahLst/>
              <a:cxnLst/>
              <a:rect l="l" t="t" r="r" b="b"/>
              <a:pathLst>
                <a:path w="1357" h="584" fill="none" extrusionOk="0">
                  <a:moveTo>
                    <a:pt x="1357" y="52"/>
                  </a:moveTo>
                  <a:cubicBezTo>
                    <a:pt x="1357" y="52"/>
                    <a:pt x="643" y="584"/>
                    <a:pt x="0" y="1"/>
                  </a:cubicBez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4807150" y="3617125"/>
              <a:ext cx="18550" cy="25"/>
            </a:xfrm>
            <a:custGeom>
              <a:avLst/>
              <a:gdLst/>
              <a:ahLst/>
              <a:cxnLst/>
              <a:rect l="l" t="t" r="r" b="b"/>
              <a:pathLst>
                <a:path w="742" h="1" fill="none" extrusionOk="0">
                  <a:moveTo>
                    <a:pt x="1" y="1"/>
                  </a:moveTo>
                  <a:lnTo>
                    <a:pt x="742" y="1"/>
                  </a:ln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4817125" y="3600950"/>
              <a:ext cx="33675" cy="32400"/>
            </a:xfrm>
            <a:custGeom>
              <a:avLst/>
              <a:gdLst/>
              <a:ahLst/>
              <a:cxnLst/>
              <a:rect l="l" t="t" r="r" b="b"/>
              <a:pathLst>
                <a:path w="1347" h="1296" extrusionOk="0">
                  <a:moveTo>
                    <a:pt x="699" y="1"/>
                  </a:moveTo>
                  <a:cubicBezTo>
                    <a:pt x="530" y="1"/>
                    <a:pt x="365" y="66"/>
                    <a:pt x="242" y="190"/>
                  </a:cubicBezTo>
                  <a:cubicBezTo>
                    <a:pt x="57" y="375"/>
                    <a:pt x="1" y="653"/>
                    <a:pt x="101" y="895"/>
                  </a:cubicBezTo>
                  <a:cubicBezTo>
                    <a:pt x="202" y="1137"/>
                    <a:pt x="437" y="1295"/>
                    <a:pt x="700" y="1295"/>
                  </a:cubicBezTo>
                  <a:cubicBezTo>
                    <a:pt x="1057" y="1295"/>
                    <a:pt x="1346" y="1005"/>
                    <a:pt x="1346" y="648"/>
                  </a:cubicBezTo>
                  <a:cubicBezTo>
                    <a:pt x="1346" y="386"/>
                    <a:pt x="1189" y="150"/>
                    <a:pt x="947" y="50"/>
                  </a:cubicBezTo>
                  <a:cubicBezTo>
                    <a:pt x="867" y="17"/>
                    <a:pt x="782"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4819825" y="3603425"/>
              <a:ext cx="28500" cy="27425"/>
            </a:xfrm>
            <a:custGeom>
              <a:avLst/>
              <a:gdLst/>
              <a:ahLst/>
              <a:cxnLst/>
              <a:rect l="l" t="t" r="r" b="b"/>
              <a:pathLst>
                <a:path w="1140" h="1097" extrusionOk="0">
                  <a:moveTo>
                    <a:pt x="592" y="0"/>
                  </a:moveTo>
                  <a:cubicBezTo>
                    <a:pt x="449" y="0"/>
                    <a:pt x="308" y="56"/>
                    <a:pt x="204" y="161"/>
                  </a:cubicBezTo>
                  <a:cubicBezTo>
                    <a:pt x="47" y="318"/>
                    <a:pt x="1" y="553"/>
                    <a:pt x="85" y="759"/>
                  </a:cubicBezTo>
                  <a:cubicBezTo>
                    <a:pt x="170" y="963"/>
                    <a:pt x="370" y="1097"/>
                    <a:pt x="592" y="1097"/>
                  </a:cubicBezTo>
                  <a:cubicBezTo>
                    <a:pt x="894" y="1097"/>
                    <a:pt x="1139" y="852"/>
                    <a:pt x="1139" y="549"/>
                  </a:cubicBezTo>
                  <a:cubicBezTo>
                    <a:pt x="1139" y="327"/>
                    <a:pt x="1007" y="127"/>
                    <a:pt x="801" y="42"/>
                  </a:cubicBezTo>
                  <a:cubicBezTo>
                    <a:pt x="733" y="14"/>
                    <a:pt x="66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4825225" y="3604825"/>
              <a:ext cx="15475" cy="25775"/>
            </a:xfrm>
            <a:custGeom>
              <a:avLst/>
              <a:gdLst/>
              <a:ahLst/>
              <a:cxnLst/>
              <a:rect l="l" t="t" r="r" b="b"/>
              <a:pathLst>
                <a:path w="619" h="1031" extrusionOk="0">
                  <a:moveTo>
                    <a:pt x="136" y="0"/>
                  </a:moveTo>
                  <a:cubicBezTo>
                    <a:pt x="105" y="15"/>
                    <a:pt x="76" y="32"/>
                    <a:pt x="49" y="52"/>
                  </a:cubicBezTo>
                  <a:cubicBezTo>
                    <a:pt x="32" y="66"/>
                    <a:pt x="16" y="80"/>
                    <a:pt x="1" y="96"/>
                  </a:cubicBezTo>
                  <a:lnTo>
                    <a:pt x="469" y="1030"/>
                  </a:lnTo>
                  <a:cubicBezTo>
                    <a:pt x="522" y="1022"/>
                    <a:pt x="572" y="1006"/>
                    <a:pt x="619" y="982"/>
                  </a:cubicBezTo>
                  <a:lnTo>
                    <a:pt x="136" y="0"/>
                  </a:ln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4830375" y="3603475"/>
              <a:ext cx="15025" cy="24850"/>
            </a:xfrm>
            <a:custGeom>
              <a:avLst/>
              <a:gdLst/>
              <a:ahLst/>
              <a:cxnLst/>
              <a:rect l="l" t="t" r="r" b="b"/>
              <a:pathLst>
                <a:path w="601" h="994" extrusionOk="0">
                  <a:moveTo>
                    <a:pt x="166" y="0"/>
                  </a:moveTo>
                  <a:cubicBezTo>
                    <a:pt x="110" y="0"/>
                    <a:pt x="54" y="10"/>
                    <a:pt x="0" y="27"/>
                  </a:cubicBezTo>
                  <a:lnTo>
                    <a:pt x="485" y="993"/>
                  </a:lnTo>
                  <a:cubicBezTo>
                    <a:pt x="489" y="991"/>
                    <a:pt x="493" y="990"/>
                    <a:pt x="496" y="987"/>
                  </a:cubicBezTo>
                  <a:cubicBezTo>
                    <a:pt x="536" y="956"/>
                    <a:pt x="570" y="921"/>
                    <a:pt x="600" y="881"/>
                  </a:cubicBezTo>
                  <a:lnTo>
                    <a:pt x="166" y="0"/>
                  </a:ln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4773575" y="3600950"/>
              <a:ext cx="33675" cy="32400"/>
            </a:xfrm>
            <a:custGeom>
              <a:avLst/>
              <a:gdLst/>
              <a:ahLst/>
              <a:cxnLst/>
              <a:rect l="l" t="t" r="r" b="b"/>
              <a:pathLst>
                <a:path w="1347" h="1296" extrusionOk="0">
                  <a:moveTo>
                    <a:pt x="698" y="1"/>
                  </a:moveTo>
                  <a:cubicBezTo>
                    <a:pt x="530" y="1"/>
                    <a:pt x="365" y="66"/>
                    <a:pt x="242" y="190"/>
                  </a:cubicBezTo>
                  <a:cubicBezTo>
                    <a:pt x="57" y="375"/>
                    <a:pt x="1" y="653"/>
                    <a:pt x="101" y="895"/>
                  </a:cubicBezTo>
                  <a:cubicBezTo>
                    <a:pt x="202" y="1137"/>
                    <a:pt x="437" y="1295"/>
                    <a:pt x="700" y="1295"/>
                  </a:cubicBezTo>
                  <a:cubicBezTo>
                    <a:pt x="1057" y="1295"/>
                    <a:pt x="1346" y="1005"/>
                    <a:pt x="1346" y="648"/>
                  </a:cubicBezTo>
                  <a:cubicBezTo>
                    <a:pt x="1346" y="386"/>
                    <a:pt x="1189" y="150"/>
                    <a:pt x="947" y="50"/>
                  </a:cubicBezTo>
                  <a:cubicBezTo>
                    <a:pt x="867" y="17"/>
                    <a:pt x="78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4776250" y="3603425"/>
              <a:ext cx="28550" cy="27425"/>
            </a:xfrm>
            <a:custGeom>
              <a:avLst/>
              <a:gdLst/>
              <a:ahLst/>
              <a:cxnLst/>
              <a:rect l="l" t="t" r="r" b="b"/>
              <a:pathLst>
                <a:path w="1142" h="1097" extrusionOk="0">
                  <a:moveTo>
                    <a:pt x="592" y="0"/>
                  </a:moveTo>
                  <a:cubicBezTo>
                    <a:pt x="449" y="0"/>
                    <a:pt x="309" y="56"/>
                    <a:pt x="204" y="160"/>
                  </a:cubicBezTo>
                  <a:cubicBezTo>
                    <a:pt x="48" y="318"/>
                    <a:pt x="0" y="553"/>
                    <a:pt x="85" y="759"/>
                  </a:cubicBezTo>
                  <a:cubicBezTo>
                    <a:pt x="170" y="963"/>
                    <a:pt x="371" y="1097"/>
                    <a:pt x="593" y="1097"/>
                  </a:cubicBezTo>
                  <a:cubicBezTo>
                    <a:pt x="895" y="1097"/>
                    <a:pt x="1141" y="852"/>
                    <a:pt x="1141" y="549"/>
                  </a:cubicBezTo>
                  <a:cubicBezTo>
                    <a:pt x="1141" y="326"/>
                    <a:pt x="1007" y="127"/>
                    <a:pt x="802" y="42"/>
                  </a:cubicBezTo>
                  <a:cubicBezTo>
                    <a:pt x="734" y="14"/>
                    <a:pt x="663"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4781700" y="3604825"/>
              <a:ext cx="15450" cy="25775"/>
            </a:xfrm>
            <a:custGeom>
              <a:avLst/>
              <a:gdLst/>
              <a:ahLst/>
              <a:cxnLst/>
              <a:rect l="l" t="t" r="r" b="b"/>
              <a:pathLst>
                <a:path w="618" h="1031" extrusionOk="0">
                  <a:moveTo>
                    <a:pt x="135" y="0"/>
                  </a:moveTo>
                  <a:cubicBezTo>
                    <a:pt x="104" y="15"/>
                    <a:pt x="75" y="32"/>
                    <a:pt x="47" y="52"/>
                  </a:cubicBezTo>
                  <a:cubicBezTo>
                    <a:pt x="31" y="66"/>
                    <a:pt x="15" y="80"/>
                    <a:pt x="1" y="96"/>
                  </a:cubicBezTo>
                  <a:lnTo>
                    <a:pt x="469" y="1030"/>
                  </a:lnTo>
                  <a:cubicBezTo>
                    <a:pt x="521" y="1022"/>
                    <a:pt x="571" y="1006"/>
                    <a:pt x="617" y="982"/>
                  </a:cubicBezTo>
                  <a:lnTo>
                    <a:pt x="135" y="0"/>
                  </a:ln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4786825" y="3603475"/>
              <a:ext cx="15050" cy="24850"/>
            </a:xfrm>
            <a:custGeom>
              <a:avLst/>
              <a:gdLst/>
              <a:ahLst/>
              <a:cxnLst/>
              <a:rect l="l" t="t" r="r" b="b"/>
              <a:pathLst>
                <a:path w="602" h="994" extrusionOk="0">
                  <a:moveTo>
                    <a:pt x="166" y="0"/>
                  </a:moveTo>
                  <a:cubicBezTo>
                    <a:pt x="110" y="0"/>
                    <a:pt x="54" y="10"/>
                    <a:pt x="0" y="27"/>
                  </a:cubicBezTo>
                  <a:lnTo>
                    <a:pt x="485" y="993"/>
                  </a:lnTo>
                  <a:cubicBezTo>
                    <a:pt x="489" y="991"/>
                    <a:pt x="492" y="990"/>
                    <a:pt x="496" y="987"/>
                  </a:cubicBezTo>
                  <a:cubicBezTo>
                    <a:pt x="535" y="956"/>
                    <a:pt x="571" y="921"/>
                    <a:pt x="601" y="881"/>
                  </a:cubicBezTo>
                  <a:lnTo>
                    <a:pt x="166" y="0"/>
                  </a:ln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736475" y="3608175"/>
              <a:ext cx="39650" cy="5175"/>
            </a:xfrm>
            <a:custGeom>
              <a:avLst/>
              <a:gdLst/>
              <a:ahLst/>
              <a:cxnLst/>
              <a:rect l="l" t="t" r="r" b="b"/>
              <a:pathLst>
                <a:path w="1586" h="207" fill="none" extrusionOk="0">
                  <a:moveTo>
                    <a:pt x="1" y="0"/>
                  </a:moveTo>
                  <a:lnTo>
                    <a:pt x="1585" y="207"/>
                  </a:ln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4718925" y="3601125"/>
              <a:ext cx="42500" cy="40875"/>
            </a:xfrm>
            <a:custGeom>
              <a:avLst/>
              <a:gdLst/>
              <a:ahLst/>
              <a:cxnLst/>
              <a:rect l="l" t="t" r="r" b="b"/>
              <a:pathLst>
                <a:path w="1700" h="1635" extrusionOk="0">
                  <a:moveTo>
                    <a:pt x="817" y="1"/>
                  </a:moveTo>
                  <a:cubicBezTo>
                    <a:pt x="711" y="1"/>
                    <a:pt x="605" y="21"/>
                    <a:pt x="504" y="62"/>
                  </a:cubicBezTo>
                  <a:cubicBezTo>
                    <a:pt x="200" y="189"/>
                    <a:pt x="0" y="488"/>
                    <a:pt x="0" y="817"/>
                  </a:cubicBezTo>
                  <a:cubicBezTo>
                    <a:pt x="0" y="1269"/>
                    <a:pt x="366" y="1635"/>
                    <a:pt x="817" y="1635"/>
                  </a:cubicBezTo>
                  <a:cubicBezTo>
                    <a:pt x="1148" y="1635"/>
                    <a:pt x="1446" y="1435"/>
                    <a:pt x="1573" y="1130"/>
                  </a:cubicBezTo>
                  <a:cubicBezTo>
                    <a:pt x="1699" y="825"/>
                    <a:pt x="1629" y="473"/>
                    <a:pt x="1395" y="240"/>
                  </a:cubicBezTo>
                  <a:cubicBezTo>
                    <a:pt x="1239" y="83"/>
                    <a:pt x="1030"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4724525" y="3606875"/>
              <a:ext cx="24200" cy="16675"/>
            </a:xfrm>
            <a:custGeom>
              <a:avLst/>
              <a:gdLst/>
              <a:ahLst/>
              <a:cxnLst/>
              <a:rect l="l" t="t" r="r" b="b"/>
              <a:pathLst>
                <a:path w="968" h="667" fill="none" extrusionOk="0">
                  <a:moveTo>
                    <a:pt x="967" y="666"/>
                  </a:moveTo>
                  <a:cubicBezTo>
                    <a:pt x="967" y="666"/>
                    <a:pt x="705" y="1"/>
                    <a:pt x="1" y="148"/>
                  </a:cubicBez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4654800" y="3708175"/>
              <a:ext cx="240650" cy="247100"/>
            </a:xfrm>
            <a:custGeom>
              <a:avLst/>
              <a:gdLst/>
              <a:ahLst/>
              <a:cxnLst/>
              <a:rect l="l" t="t" r="r" b="b"/>
              <a:pathLst>
                <a:path w="9626" h="9884" extrusionOk="0">
                  <a:moveTo>
                    <a:pt x="4193" y="1"/>
                  </a:moveTo>
                  <a:cubicBezTo>
                    <a:pt x="4193" y="1"/>
                    <a:pt x="757" y="1029"/>
                    <a:pt x="1" y="2873"/>
                  </a:cubicBezTo>
                  <a:lnTo>
                    <a:pt x="1454" y="9884"/>
                  </a:lnTo>
                  <a:lnTo>
                    <a:pt x="8690" y="9884"/>
                  </a:lnTo>
                  <a:lnTo>
                    <a:pt x="9626" y="2214"/>
                  </a:lnTo>
                  <a:cubicBezTo>
                    <a:pt x="9626" y="2214"/>
                    <a:pt x="7977" y="332"/>
                    <a:pt x="5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4543450" y="3713100"/>
              <a:ext cx="202625" cy="278325"/>
            </a:xfrm>
            <a:custGeom>
              <a:avLst/>
              <a:gdLst/>
              <a:ahLst/>
              <a:cxnLst/>
              <a:rect l="l" t="t" r="r" b="b"/>
              <a:pathLst>
                <a:path w="8105" h="11133" extrusionOk="0">
                  <a:moveTo>
                    <a:pt x="8104" y="1"/>
                  </a:moveTo>
                  <a:cubicBezTo>
                    <a:pt x="8104" y="1"/>
                    <a:pt x="5621" y="296"/>
                    <a:pt x="900" y="5886"/>
                  </a:cubicBezTo>
                  <a:cubicBezTo>
                    <a:pt x="900" y="5886"/>
                    <a:pt x="0" y="6666"/>
                    <a:pt x="900" y="7475"/>
                  </a:cubicBezTo>
                  <a:cubicBezTo>
                    <a:pt x="1800" y="8284"/>
                    <a:pt x="5577" y="11133"/>
                    <a:pt x="5577" y="11133"/>
                  </a:cubicBezTo>
                  <a:lnTo>
                    <a:pt x="6236" y="10143"/>
                  </a:lnTo>
                  <a:lnTo>
                    <a:pt x="2933" y="6786"/>
                  </a:lnTo>
                  <a:lnTo>
                    <a:pt x="5696" y="4837"/>
                  </a:lnTo>
                  <a:lnTo>
                    <a:pt x="8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4811425" y="3713100"/>
              <a:ext cx="202625" cy="278325"/>
            </a:xfrm>
            <a:custGeom>
              <a:avLst/>
              <a:gdLst/>
              <a:ahLst/>
              <a:cxnLst/>
              <a:rect l="l" t="t" r="r" b="b"/>
              <a:pathLst>
                <a:path w="8105" h="11133" extrusionOk="0">
                  <a:moveTo>
                    <a:pt x="1" y="1"/>
                  </a:moveTo>
                  <a:lnTo>
                    <a:pt x="2408" y="4837"/>
                  </a:lnTo>
                  <a:lnTo>
                    <a:pt x="5171" y="6786"/>
                  </a:lnTo>
                  <a:lnTo>
                    <a:pt x="1868" y="10143"/>
                  </a:lnTo>
                  <a:lnTo>
                    <a:pt x="2528" y="11133"/>
                  </a:lnTo>
                  <a:cubicBezTo>
                    <a:pt x="2528" y="11133"/>
                    <a:pt x="6305" y="8284"/>
                    <a:pt x="7205" y="7475"/>
                  </a:cubicBezTo>
                  <a:cubicBezTo>
                    <a:pt x="8105" y="6666"/>
                    <a:pt x="7205" y="5886"/>
                    <a:pt x="7205" y="5886"/>
                  </a:cubicBezTo>
                  <a:cubicBezTo>
                    <a:pt x="2484" y="296"/>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4740750" y="3689075"/>
              <a:ext cx="76325" cy="24050"/>
            </a:xfrm>
            <a:custGeom>
              <a:avLst/>
              <a:gdLst/>
              <a:ahLst/>
              <a:cxnLst/>
              <a:rect l="l" t="t" r="r" b="b"/>
              <a:pathLst>
                <a:path w="3053" h="962" extrusionOk="0">
                  <a:moveTo>
                    <a:pt x="312" y="1"/>
                  </a:moveTo>
                  <a:cubicBezTo>
                    <a:pt x="133" y="1"/>
                    <a:pt x="0" y="171"/>
                    <a:pt x="47" y="346"/>
                  </a:cubicBezTo>
                  <a:lnTo>
                    <a:pt x="212" y="962"/>
                  </a:lnTo>
                  <a:lnTo>
                    <a:pt x="2829" y="962"/>
                  </a:lnTo>
                  <a:lnTo>
                    <a:pt x="2995" y="459"/>
                  </a:lnTo>
                  <a:cubicBezTo>
                    <a:pt x="3052" y="285"/>
                    <a:pt x="2927" y="105"/>
                    <a:pt x="2745" y="98"/>
                  </a:cubicBezTo>
                  <a:lnTo>
                    <a:pt x="324" y="1"/>
                  </a:lnTo>
                  <a:cubicBezTo>
                    <a:pt x="320" y="1"/>
                    <a:pt x="316" y="1"/>
                    <a:pt x="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4642450" y="3973125"/>
              <a:ext cx="53500" cy="56250"/>
            </a:xfrm>
            <a:custGeom>
              <a:avLst/>
              <a:gdLst/>
              <a:ahLst/>
              <a:cxnLst/>
              <a:rect l="l" t="t" r="r" b="b"/>
              <a:pathLst>
                <a:path w="2140" h="2250" extrusionOk="0">
                  <a:moveTo>
                    <a:pt x="2139" y="0"/>
                  </a:moveTo>
                  <a:lnTo>
                    <a:pt x="849" y="1686"/>
                  </a:lnTo>
                  <a:lnTo>
                    <a:pt x="96" y="1621"/>
                  </a:lnTo>
                  <a:cubicBezTo>
                    <a:pt x="94" y="1620"/>
                    <a:pt x="91" y="1620"/>
                    <a:pt x="89" y="1620"/>
                  </a:cubicBezTo>
                  <a:cubicBezTo>
                    <a:pt x="26" y="1620"/>
                    <a:pt x="1" y="1705"/>
                    <a:pt x="59" y="1739"/>
                  </a:cubicBezTo>
                  <a:lnTo>
                    <a:pt x="939" y="2249"/>
                  </a:lnTo>
                  <a:lnTo>
                    <a:pt x="21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4860950" y="3974775"/>
              <a:ext cx="47450" cy="59725"/>
            </a:xfrm>
            <a:custGeom>
              <a:avLst/>
              <a:gdLst/>
              <a:ahLst/>
              <a:cxnLst/>
              <a:rect l="l" t="t" r="r" b="b"/>
              <a:pathLst>
                <a:path w="1898" h="2389" extrusionOk="0">
                  <a:moveTo>
                    <a:pt x="1" y="0"/>
                  </a:moveTo>
                  <a:lnTo>
                    <a:pt x="894" y="2389"/>
                  </a:lnTo>
                  <a:lnTo>
                    <a:pt x="1834" y="1999"/>
                  </a:lnTo>
                  <a:cubicBezTo>
                    <a:pt x="1897" y="1973"/>
                    <a:pt x="1881" y="1880"/>
                    <a:pt x="1812" y="1877"/>
                  </a:cubicBezTo>
                  <a:lnTo>
                    <a:pt x="1058" y="184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4624975" y="3955250"/>
              <a:ext cx="311225" cy="634775"/>
            </a:xfrm>
            <a:custGeom>
              <a:avLst/>
              <a:gdLst/>
              <a:ahLst/>
              <a:cxnLst/>
              <a:rect l="l" t="t" r="r" b="b"/>
              <a:pathLst>
                <a:path w="12449" h="25391" extrusionOk="0">
                  <a:moveTo>
                    <a:pt x="3066" y="1"/>
                  </a:moveTo>
                  <a:cubicBezTo>
                    <a:pt x="3066" y="1"/>
                    <a:pt x="1016" y="2444"/>
                    <a:pt x="1016" y="7903"/>
                  </a:cubicBezTo>
                  <a:cubicBezTo>
                    <a:pt x="1016" y="13361"/>
                    <a:pt x="0" y="25390"/>
                    <a:pt x="0" y="25390"/>
                  </a:cubicBezTo>
                  <a:lnTo>
                    <a:pt x="4800" y="25390"/>
                  </a:lnTo>
                  <a:lnTo>
                    <a:pt x="6224" y="5736"/>
                  </a:lnTo>
                  <a:lnTo>
                    <a:pt x="7939" y="25390"/>
                  </a:lnTo>
                  <a:lnTo>
                    <a:pt x="12449" y="25390"/>
                  </a:lnTo>
                  <a:cubicBezTo>
                    <a:pt x="12449" y="25390"/>
                    <a:pt x="11433" y="13360"/>
                    <a:pt x="11433" y="7903"/>
                  </a:cubicBezTo>
                  <a:cubicBezTo>
                    <a:pt x="11433" y="2444"/>
                    <a:pt x="9383" y="1"/>
                    <a:pt x="9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4690200" y="3955250"/>
              <a:ext cx="184250" cy="21400"/>
            </a:xfrm>
            <a:custGeom>
              <a:avLst/>
              <a:gdLst/>
              <a:ahLst/>
              <a:cxnLst/>
              <a:rect l="l" t="t" r="r" b="b"/>
              <a:pathLst>
                <a:path w="7370" h="856" extrusionOk="0">
                  <a:moveTo>
                    <a:pt x="38" y="1"/>
                  </a:moveTo>
                  <a:lnTo>
                    <a:pt x="1" y="855"/>
                  </a:lnTo>
                  <a:lnTo>
                    <a:pt x="7370" y="855"/>
                  </a:lnTo>
                  <a:lnTo>
                    <a:pt x="7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4780575" y="3976525"/>
              <a:ext cx="20625" cy="122150"/>
            </a:xfrm>
            <a:custGeom>
              <a:avLst/>
              <a:gdLst/>
              <a:ahLst/>
              <a:cxnLst/>
              <a:rect l="l" t="t" r="r" b="b"/>
              <a:pathLst>
                <a:path w="825" h="4886" fill="none" extrusionOk="0">
                  <a:moveTo>
                    <a:pt x="825" y="1"/>
                  </a:moveTo>
                  <a:lnTo>
                    <a:pt x="825" y="3160"/>
                  </a:lnTo>
                  <a:cubicBezTo>
                    <a:pt x="825" y="3160"/>
                    <a:pt x="403" y="3687"/>
                    <a:pt x="9" y="3160"/>
                  </a:cubicBezTo>
                  <a:lnTo>
                    <a:pt x="0" y="4885"/>
                  </a:lnTo>
                </a:path>
              </a:pathLst>
            </a:custGeom>
            <a:noFill/>
            <a:ln w="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4787500" y="3982025"/>
              <a:ext cx="7000" cy="7025"/>
            </a:xfrm>
            <a:custGeom>
              <a:avLst/>
              <a:gdLst/>
              <a:ahLst/>
              <a:cxnLst/>
              <a:rect l="l" t="t" r="r" b="b"/>
              <a:pathLst>
                <a:path w="280" h="281" fill="none" extrusionOk="0">
                  <a:moveTo>
                    <a:pt x="279" y="140"/>
                  </a:moveTo>
                  <a:cubicBezTo>
                    <a:pt x="279" y="217"/>
                    <a:pt x="217" y="280"/>
                    <a:pt x="140" y="280"/>
                  </a:cubicBezTo>
                  <a:cubicBezTo>
                    <a:pt x="63" y="280"/>
                    <a:pt x="1" y="217"/>
                    <a:pt x="1" y="140"/>
                  </a:cubicBezTo>
                  <a:cubicBezTo>
                    <a:pt x="1" y="63"/>
                    <a:pt x="63" y="0"/>
                    <a:pt x="140" y="0"/>
                  </a:cubicBezTo>
                  <a:cubicBezTo>
                    <a:pt x="217" y="0"/>
                    <a:pt x="279" y="63"/>
                    <a:pt x="279" y="140"/>
                  </a:cubicBezTo>
                  <a:close/>
                </a:path>
              </a:pathLst>
            </a:custGeom>
            <a:noFill/>
            <a:ln w="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40"/>
          <p:cNvGrpSpPr/>
          <p:nvPr/>
        </p:nvGrpSpPr>
        <p:grpSpPr>
          <a:xfrm>
            <a:off x="7007350" y="1480325"/>
            <a:ext cx="1085381" cy="2834616"/>
            <a:chOff x="7007350" y="1480325"/>
            <a:chExt cx="1085381" cy="2834616"/>
          </a:xfrm>
        </p:grpSpPr>
        <p:grpSp>
          <p:nvGrpSpPr>
            <p:cNvPr id="582" name="Google Shape;582;p40"/>
            <p:cNvGrpSpPr/>
            <p:nvPr/>
          </p:nvGrpSpPr>
          <p:grpSpPr>
            <a:xfrm>
              <a:off x="7007350" y="1561556"/>
              <a:ext cx="1085381" cy="2753384"/>
              <a:chOff x="5537350" y="3536175"/>
              <a:chExt cx="470575" cy="1193750"/>
            </a:xfrm>
          </p:grpSpPr>
          <p:sp>
            <p:nvSpPr>
              <p:cNvPr id="583" name="Google Shape;583;p40"/>
              <p:cNvSpPr/>
              <p:nvPr/>
            </p:nvSpPr>
            <p:spPr>
              <a:xfrm>
                <a:off x="5558975" y="4541775"/>
                <a:ext cx="152575" cy="148475"/>
              </a:xfrm>
              <a:custGeom>
                <a:avLst/>
                <a:gdLst/>
                <a:ahLst/>
                <a:cxnLst/>
                <a:rect l="l" t="t" r="r" b="b"/>
                <a:pathLst>
                  <a:path w="6103" h="5939" extrusionOk="0">
                    <a:moveTo>
                      <a:pt x="3816" y="1"/>
                    </a:moveTo>
                    <a:lnTo>
                      <a:pt x="3816" y="3482"/>
                    </a:lnTo>
                    <a:cubicBezTo>
                      <a:pt x="3816" y="3482"/>
                      <a:pt x="3285" y="3337"/>
                      <a:pt x="2620" y="3337"/>
                    </a:cubicBezTo>
                    <a:cubicBezTo>
                      <a:pt x="1501" y="3337"/>
                      <a:pt x="0" y="3746"/>
                      <a:pt x="0" y="5938"/>
                    </a:cubicBezTo>
                    <a:lnTo>
                      <a:pt x="6103" y="5938"/>
                    </a:lnTo>
                    <a:lnTo>
                      <a:pt x="6103" y="2"/>
                    </a:lnTo>
                    <a:lnTo>
                      <a:pt x="38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5558975" y="4690225"/>
                <a:ext cx="151500" cy="39700"/>
              </a:xfrm>
              <a:custGeom>
                <a:avLst/>
                <a:gdLst/>
                <a:ahLst/>
                <a:cxnLst/>
                <a:rect l="l" t="t" r="r" b="b"/>
                <a:pathLst>
                  <a:path w="6060" h="1588" extrusionOk="0">
                    <a:moveTo>
                      <a:pt x="0" y="0"/>
                    </a:moveTo>
                    <a:lnTo>
                      <a:pt x="0" y="1587"/>
                    </a:lnTo>
                    <a:lnTo>
                      <a:pt x="6060" y="1587"/>
                    </a:lnTo>
                    <a:lnTo>
                      <a:pt x="6060" y="0"/>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5842075" y="4541775"/>
                <a:ext cx="152575" cy="148475"/>
              </a:xfrm>
              <a:custGeom>
                <a:avLst/>
                <a:gdLst/>
                <a:ahLst/>
                <a:cxnLst/>
                <a:rect l="l" t="t" r="r" b="b"/>
                <a:pathLst>
                  <a:path w="6103" h="5939" extrusionOk="0">
                    <a:moveTo>
                      <a:pt x="2287" y="1"/>
                    </a:moveTo>
                    <a:lnTo>
                      <a:pt x="0" y="2"/>
                    </a:lnTo>
                    <a:lnTo>
                      <a:pt x="0" y="5938"/>
                    </a:lnTo>
                    <a:lnTo>
                      <a:pt x="6103" y="5938"/>
                    </a:lnTo>
                    <a:cubicBezTo>
                      <a:pt x="6103" y="3746"/>
                      <a:pt x="4602" y="3337"/>
                      <a:pt x="3483" y="3337"/>
                    </a:cubicBezTo>
                    <a:cubicBezTo>
                      <a:pt x="2818" y="3337"/>
                      <a:pt x="2287" y="3482"/>
                      <a:pt x="2287" y="3482"/>
                    </a:cubicBezTo>
                    <a:lnTo>
                      <a:pt x="2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5843150" y="4690225"/>
                <a:ext cx="151500" cy="39700"/>
              </a:xfrm>
              <a:custGeom>
                <a:avLst/>
                <a:gdLst/>
                <a:ahLst/>
                <a:cxnLst/>
                <a:rect l="l" t="t" r="r" b="b"/>
                <a:pathLst>
                  <a:path w="6060" h="1588" extrusionOk="0">
                    <a:moveTo>
                      <a:pt x="0" y="0"/>
                    </a:moveTo>
                    <a:lnTo>
                      <a:pt x="0" y="1587"/>
                    </a:lnTo>
                    <a:lnTo>
                      <a:pt x="6060" y="1587"/>
                    </a:lnTo>
                    <a:lnTo>
                      <a:pt x="6060" y="0"/>
                    </a:lnTo>
                    <a:close/>
                  </a:path>
                </a:pathLst>
              </a:custGeom>
              <a:solidFill>
                <a:srgbClr val="0B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5748875" y="3621600"/>
                <a:ext cx="52800" cy="106225"/>
              </a:xfrm>
              <a:custGeom>
                <a:avLst/>
                <a:gdLst/>
                <a:ahLst/>
                <a:cxnLst/>
                <a:rect l="l" t="t" r="r" b="b"/>
                <a:pathLst>
                  <a:path w="2112" h="4249" extrusionOk="0">
                    <a:moveTo>
                      <a:pt x="68" y="1"/>
                    </a:moveTo>
                    <a:cubicBezTo>
                      <a:pt x="30" y="1"/>
                      <a:pt x="0" y="32"/>
                      <a:pt x="0" y="70"/>
                    </a:cubicBezTo>
                    <a:lnTo>
                      <a:pt x="0" y="4181"/>
                    </a:lnTo>
                    <a:cubicBezTo>
                      <a:pt x="0" y="4218"/>
                      <a:pt x="30" y="4249"/>
                      <a:pt x="68" y="4249"/>
                    </a:cubicBezTo>
                    <a:lnTo>
                      <a:pt x="2044" y="4249"/>
                    </a:lnTo>
                    <a:cubicBezTo>
                      <a:pt x="2082" y="4249"/>
                      <a:pt x="2112" y="4218"/>
                      <a:pt x="2112" y="4181"/>
                    </a:cubicBezTo>
                    <a:lnTo>
                      <a:pt x="2112" y="70"/>
                    </a:lnTo>
                    <a:cubicBezTo>
                      <a:pt x="2112" y="32"/>
                      <a:pt x="2082" y="1"/>
                      <a:pt x="2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5748850" y="3621600"/>
                <a:ext cx="52825" cy="64550"/>
              </a:xfrm>
              <a:custGeom>
                <a:avLst/>
                <a:gdLst/>
                <a:ahLst/>
                <a:cxnLst/>
                <a:rect l="l" t="t" r="r" b="b"/>
                <a:pathLst>
                  <a:path w="2113" h="2582" extrusionOk="0">
                    <a:moveTo>
                      <a:pt x="967" y="1"/>
                    </a:moveTo>
                    <a:cubicBezTo>
                      <a:pt x="434" y="2"/>
                      <a:pt x="1" y="435"/>
                      <a:pt x="0" y="967"/>
                    </a:cubicBezTo>
                    <a:lnTo>
                      <a:pt x="0" y="2577"/>
                    </a:lnTo>
                    <a:cubicBezTo>
                      <a:pt x="32" y="2580"/>
                      <a:pt x="67" y="2582"/>
                      <a:pt x="102" y="2582"/>
                    </a:cubicBezTo>
                    <a:cubicBezTo>
                      <a:pt x="625" y="2582"/>
                      <a:pt x="1486" y="2257"/>
                      <a:pt x="2113" y="1724"/>
                    </a:cubicBezTo>
                    <a:lnTo>
                      <a:pt x="2113" y="967"/>
                    </a:lnTo>
                    <a:cubicBezTo>
                      <a:pt x="2112" y="435"/>
                      <a:pt x="1679" y="2"/>
                      <a:pt x="1146" y="1"/>
                    </a:cubicBezTo>
                    <a:close/>
                  </a:path>
                </a:pathLst>
              </a:custGeom>
              <a:solidFill>
                <a:srgbClr val="191919">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5700500" y="3536175"/>
                <a:ext cx="119350" cy="144550"/>
              </a:xfrm>
              <a:custGeom>
                <a:avLst/>
                <a:gdLst/>
                <a:ahLst/>
                <a:cxnLst/>
                <a:rect l="l" t="t" r="r" b="b"/>
                <a:pathLst>
                  <a:path w="4774" h="5782" extrusionOk="0">
                    <a:moveTo>
                      <a:pt x="2463" y="0"/>
                    </a:moveTo>
                    <a:cubicBezTo>
                      <a:pt x="1541" y="0"/>
                      <a:pt x="705" y="580"/>
                      <a:pt x="394" y="1466"/>
                    </a:cubicBezTo>
                    <a:lnTo>
                      <a:pt x="391" y="1466"/>
                    </a:lnTo>
                    <a:cubicBezTo>
                      <a:pt x="390" y="1470"/>
                      <a:pt x="388" y="1476"/>
                      <a:pt x="387" y="1486"/>
                    </a:cubicBezTo>
                    <a:cubicBezTo>
                      <a:pt x="308" y="1713"/>
                      <a:pt x="267" y="1950"/>
                      <a:pt x="267" y="2191"/>
                    </a:cubicBezTo>
                    <a:cubicBezTo>
                      <a:pt x="130" y="3181"/>
                      <a:pt x="1" y="4603"/>
                      <a:pt x="574" y="5416"/>
                    </a:cubicBezTo>
                    <a:cubicBezTo>
                      <a:pt x="760" y="5678"/>
                      <a:pt x="1044" y="5782"/>
                      <a:pt x="1371" y="5782"/>
                    </a:cubicBezTo>
                    <a:cubicBezTo>
                      <a:pt x="2168" y="5782"/>
                      <a:pt x="3222" y="5170"/>
                      <a:pt x="3750" y="4744"/>
                    </a:cubicBezTo>
                    <a:cubicBezTo>
                      <a:pt x="3969" y="4567"/>
                      <a:pt x="4135" y="4333"/>
                      <a:pt x="4230" y="4068"/>
                    </a:cubicBezTo>
                    <a:cubicBezTo>
                      <a:pt x="4436" y="3481"/>
                      <a:pt x="4773" y="2404"/>
                      <a:pt x="4643" y="1938"/>
                    </a:cubicBezTo>
                    <a:cubicBezTo>
                      <a:pt x="4643" y="1937"/>
                      <a:pt x="4642" y="1937"/>
                      <a:pt x="4642" y="1936"/>
                    </a:cubicBezTo>
                    <a:cubicBezTo>
                      <a:pt x="4521" y="923"/>
                      <a:pt x="3718" y="126"/>
                      <a:pt x="2704" y="13"/>
                    </a:cubicBezTo>
                    <a:cubicBezTo>
                      <a:pt x="2623" y="5"/>
                      <a:pt x="2543" y="0"/>
                      <a:pt x="2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5723950" y="3633775"/>
                <a:ext cx="15350" cy="5875"/>
              </a:xfrm>
              <a:custGeom>
                <a:avLst/>
                <a:gdLst/>
                <a:ahLst/>
                <a:cxnLst/>
                <a:rect l="l" t="t" r="r" b="b"/>
                <a:pathLst>
                  <a:path w="614" h="235" fill="none" extrusionOk="0">
                    <a:moveTo>
                      <a:pt x="1" y="0"/>
                    </a:moveTo>
                    <a:cubicBezTo>
                      <a:pt x="1" y="0"/>
                      <a:pt x="244" y="234"/>
                      <a:pt x="614" y="0"/>
                    </a:cubicBez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5757525" y="3599050"/>
                <a:ext cx="25400" cy="8775"/>
              </a:xfrm>
              <a:custGeom>
                <a:avLst/>
                <a:gdLst/>
                <a:ahLst/>
                <a:cxnLst/>
                <a:rect l="l" t="t" r="r" b="b"/>
                <a:pathLst>
                  <a:path w="1016" h="351" extrusionOk="0">
                    <a:moveTo>
                      <a:pt x="455" y="0"/>
                    </a:moveTo>
                    <a:cubicBezTo>
                      <a:pt x="241" y="0"/>
                      <a:pt x="61" y="79"/>
                      <a:pt x="58" y="81"/>
                    </a:cubicBezTo>
                    <a:cubicBezTo>
                      <a:pt x="0" y="109"/>
                      <a:pt x="28" y="189"/>
                      <a:pt x="82" y="189"/>
                    </a:cubicBezTo>
                    <a:cubicBezTo>
                      <a:pt x="89" y="189"/>
                      <a:pt x="97" y="188"/>
                      <a:pt x="105" y="185"/>
                    </a:cubicBezTo>
                    <a:cubicBezTo>
                      <a:pt x="116" y="179"/>
                      <a:pt x="272" y="111"/>
                      <a:pt x="455" y="111"/>
                    </a:cubicBezTo>
                    <a:cubicBezTo>
                      <a:pt x="606" y="111"/>
                      <a:pt x="776" y="158"/>
                      <a:pt x="897" y="327"/>
                    </a:cubicBezTo>
                    <a:cubicBezTo>
                      <a:pt x="908" y="342"/>
                      <a:pt x="924" y="351"/>
                      <a:pt x="944" y="351"/>
                    </a:cubicBezTo>
                    <a:cubicBezTo>
                      <a:pt x="989" y="351"/>
                      <a:pt x="1015" y="298"/>
                      <a:pt x="989" y="261"/>
                    </a:cubicBezTo>
                    <a:cubicBezTo>
                      <a:pt x="842" y="56"/>
                      <a:pt x="636"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5705800" y="3599075"/>
                <a:ext cx="13100" cy="4725"/>
              </a:xfrm>
              <a:custGeom>
                <a:avLst/>
                <a:gdLst/>
                <a:ahLst/>
                <a:cxnLst/>
                <a:rect l="l" t="t" r="r" b="b"/>
                <a:pathLst>
                  <a:path w="524" h="189" extrusionOk="0">
                    <a:moveTo>
                      <a:pt x="68" y="0"/>
                    </a:moveTo>
                    <a:cubicBezTo>
                      <a:pt x="50" y="0"/>
                      <a:pt x="32" y="1"/>
                      <a:pt x="13" y="2"/>
                    </a:cubicBezTo>
                    <a:cubicBezTo>
                      <a:pt x="9" y="39"/>
                      <a:pt x="4" y="77"/>
                      <a:pt x="0" y="116"/>
                    </a:cubicBezTo>
                    <a:cubicBezTo>
                      <a:pt x="23" y="113"/>
                      <a:pt x="45" y="112"/>
                      <a:pt x="67" y="112"/>
                    </a:cubicBezTo>
                    <a:cubicBezTo>
                      <a:pt x="254" y="112"/>
                      <a:pt x="414" y="181"/>
                      <a:pt x="417" y="182"/>
                    </a:cubicBezTo>
                    <a:cubicBezTo>
                      <a:pt x="426" y="186"/>
                      <a:pt x="434" y="188"/>
                      <a:pt x="442" y="188"/>
                    </a:cubicBezTo>
                    <a:cubicBezTo>
                      <a:pt x="495" y="188"/>
                      <a:pt x="523" y="107"/>
                      <a:pt x="464" y="80"/>
                    </a:cubicBezTo>
                    <a:cubicBezTo>
                      <a:pt x="461" y="79"/>
                      <a:pt x="2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5722950" y="3652575"/>
                <a:ext cx="33925" cy="6875"/>
              </a:xfrm>
              <a:custGeom>
                <a:avLst/>
                <a:gdLst/>
                <a:ahLst/>
                <a:cxnLst/>
                <a:rect l="l" t="t" r="r" b="b"/>
                <a:pathLst>
                  <a:path w="1357" h="275" extrusionOk="0">
                    <a:moveTo>
                      <a:pt x="1356" y="1"/>
                    </a:moveTo>
                    <a:lnTo>
                      <a:pt x="0" y="52"/>
                    </a:lnTo>
                    <a:cubicBezTo>
                      <a:pt x="0" y="52"/>
                      <a:pt x="298" y="274"/>
                      <a:pt x="682" y="274"/>
                    </a:cubicBezTo>
                    <a:cubicBezTo>
                      <a:pt x="892" y="274"/>
                      <a:pt x="1129" y="207"/>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5707325" y="3536175"/>
                <a:ext cx="110700" cy="72475"/>
              </a:xfrm>
              <a:custGeom>
                <a:avLst/>
                <a:gdLst/>
                <a:ahLst/>
                <a:cxnLst/>
                <a:rect l="l" t="t" r="r" b="b"/>
                <a:pathLst>
                  <a:path w="4428" h="2899" extrusionOk="0">
                    <a:moveTo>
                      <a:pt x="2190" y="0"/>
                    </a:moveTo>
                    <a:cubicBezTo>
                      <a:pt x="1268" y="0"/>
                      <a:pt x="432" y="580"/>
                      <a:pt x="121" y="1466"/>
                    </a:cubicBezTo>
                    <a:lnTo>
                      <a:pt x="118" y="1466"/>
                    </a:lnTo>
                    <a:cubicBezTo>
                      <a:pt x="117" y="1469"/>
                      <a:pt x="115" y="1476"/>
                      <a:pt x="114" y="1486"/>
                    </a:cubicBezTo>
                    <a:cubicBezTo>
                      <a:pt x="50" y="1668"/>
                      <a:pt x="12" y="1858"/>
                      <a:pt x="0" y="2052"/>
                    </a:cubicBezTo>
                    <a:lnTo>
                      <a:pt x="3082" y="2088"/>
                    </a:lnTo>
                    <a:cubicBezTo>
                      <a:pt x="3142" y="1591"/>
                      <a:pt x="3363" y="1294"/>
                      <a:pt x="3482" y="1167"/>
                    </a:cubicBezTo>
                    <a:lnTo>
                      <a:pt x="3482" y="1167"/>
                    </a:lnTo>
                    <a:cubicBezTo>
                      <a:pt x="3475" y="1513"/>
                      <a:pt x="3485" y="1863"/>
                      <a:pt x="3581" y="2198"/>
                    </a:cubicBezTo>
                    <a:cubicBezTo>
                      <a:pt x="3634" y="2379"/>
                      <a:pt x="3712" y="2566"/>
                      <a:pt x="3836" y="2712"/>
                    </a:cubicBezTo>
                    <a:cubicBezTo>
                      <a:pt x="3925" y="2817"/>
                      <a:pt x="4055" y="2898"/>
                      <a:pt x="4192" y="2898"/>
                    </a:cubicBezTo>
                    <a:cubicBezTo>
                      <a:pt x="4229" y="2898"/>
                      <a:pt x="4266" y="2893"/>
                      <a:pt x="4303" y="2880"/>
                    </a:cubicBezTo>
                    <a:cubicBezTo>
                      <a:pt x="4328" y="2869"/>
                      <a:pt x="4338" y="2837"/>
                      <a:pt x="4321" y="2816"/>
                    </a:cubicBezTo>
                    <a:cubicBezTo>
                      <a:pt x="4393" y="2468"/>
                      <a:pt x="4427" y="2144"/>
                      <a:pt x="4370" y="1938"/>
                    </a:cubicBezTo>
                    <a:cubicBezTo>
                      <a:pt x="4370" y="1937"/>
                      <a:pt x="4369" y="1936"/>
                      <a:pt x="4369" y="1936"/>
                    </a:cubicBezTo>
                    <a:cubicBezTo>
                      <a:pt x="4248" y="923"/>
                      <a:pt x="3445" y="126"/>
                      <a:pt x="2431" y="13"/>
                    </a:cubicBezTo>
                    <a:cubicBezTo>
                      <a:pt x="2350" y="5"/>
                      <a:pt x="2270" y="0"/>
                      <a:pt x="2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5725700" y="3617125"/>
                <a:ext cx="18525" cy="25"/>
              </a:xfrm>
              <a:custGeom>
                <a:avLst/>
                <a:gdLst/>
                <a:ahLst/>
                <a:cxnLst/>
                <a:rect l="l" t="t" r="r" b="b"/>
                <a:pathLst>
                  <a:path w="741" h="1" fill="none" extrusionOk="0">
                    <a:moveTo>
                      <a:pt x="741" y="1"/>
                    </a:moveTo>
                    <a:lnTo>
                      <a:pt x="0" y="1"/>
                    </a:ln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5700600" y="3600950"/>
                <a:ext cx="33625" cy="32400"/>
              </a:xfrm>
              <a:custGeom>
                <a:avLst/>
                <a:gdLst/>
                <a:ahLst/>
                <a:cxnLst/>
                <a:rect l="l" t="t" r="r" b="b"/>
                <a:pathLst>
                  <a:path w="1345" h="1296" extrusionOk="0">
                    <a:moveTo>
                      <a:pt x="647" y="1"/>
                    </a:moveTo>
                    <a:cubicBezTo>
                      <a:pt x="564" y="1"/>
                      <a:pt x="480" y="17"/>
                      <a:pt x="399" y="50"/>
                    </a:cubicBezTo>
                    <a:cubicBezTo>
                      <a:pt x="158" y="150"/>
                      <a:pt x="0" y="386"/>
                      <a:pt x="0" y="648"/>
                    </a:cubicBezTo>
                    <a:cubicBezTo>
                      <a:pt x="0" y="1005"/>
                      <a:pt x="289" y="1295"/>
                      <a:pt x="647" y="1295"/>
                    </a:cubicBezTo>
                    <a:cubicBezTo>
                      <a:pt x="908" y="1295"/>
                      <a:pt x="1145" y="1137"/>
                      <a:pt x="1245" y="895"/>
                    </a:cubicBezTo>
                    <a:cubicBezTo>
                      <a:pt x="1345" y="653"/>
                      <a:pt x="1290" y="375"/>
                      <a:pt x="1104" y="190"/>
                    </a:cubicBezTo>
                    <a:cubicBezTo>
                      <a:pt x="981" y="66"/>
                      <a:pt x="815"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5703050" y="3603425"/>
                <a:ext cx="28525" cy="27425"/>
              </a:xfrm>
              <a:custGeom>
                <a:avLst/>
                <a:gdLst/>
                <a:ahLst/>
                <a:cxnLst/>
                <a:rect l="l" t="t" r="r" b="b"/>
                <a:pathLst>
                  <a:path w="1141" h="1097" extrusionOk="0">
                    <a:moveTo>
                      <a:pt x="549" y="0"/>
                    </a:moveTo>
                    <a:cubicBezTo>
                      <a:pt x="478" y="0"/>
                      <a:pt x="407" y="14"/>
                      <a:pt x="340" y="42"/>
                    </a:cubicBezTo>
                    <a:cubicBezTo>
                      <a:pt x="134" y="127"/>
                      <a:pt x="0" y="327"/>
                      <a:pt x="0" y="549"/>
                    </a:cubicBezTo>
                    <a:cubicBezTo>
                      <a:pt x="0" y="852"/>
                      <a:pt x="246" y="1097"/>
                      <a:pt x="549" y="1097"/>
                    </a:cubicBezTo>
                    <a:cubicBezTo>
                      <a:pt x="771" y="1097"/>
                      <a:pt x="971" y="963"/>
                      <a:pt x="1055" y="759"/>
                    </a:cubicBezTo>
                    <a:cubicBezTo>
                      <a:pt x="1140" y="553"/>
                      <a:pt x="1094" y="318"/>
                      <a:pt x="937" y="161"/>
                    </a:cubicBezTo>
                    <a:cubicBezTo>
                      <a:pt x="832" y="56"/>
                      <a:pt x="691"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5710700" y="3604825"/>
                <a:ext cx="15450" cy="25775"/>
              </a:xfrm>
              <a:custGeom>
                <a:avLst/>
                <a:gdLst/>
                <a:ahLst/>
                <a:cxnLst/>
                <a:rect l="l" t="t" r="r" b="b"/>
                <a:pathLst>
                  <a:path w="618" h="1031" extrusionOk="0">
                    <a:moveTo>
                      <a:pt x="483" y="0"/>
                    </a:moveTo>
                    <a:lnTo>
                      <a:pt x="0" y="982"/>
                    </a:lnTo>
                    <a:cubicBezTo>
                      <a:pt x="47" y="1006"/>
                      <a:pt x="97" y="1022"/>
                      <a:pt x="150" y="1030"/>
                    </a:cubicBezTo>
                    <a:lnTo>
                      <a:pt x="618" y="96"/>
                    </a:lnTo>
                    <a:cubicBezTo>
                      <a:pt x="602" y="80"/>
                      <a:pt x="587" y="66"/>
                      <a:pt x="569" y="52"/>
                    </a:cubicBezTo>
                    <a:cubicBezTo>
                      <a:pt x="543" y="32"/>
                      <a:pt x="514" y="15"/>
                      <a:pt x="483"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5705975" y="3603475"/>
                <a:ext cx="15025" cy="24850"/>
              </a:xfrm>
              <a:custGeom>
                <a:avLst/>
                <a:gdLst/>
                <a:ahLst/>
                <a:cxnLst/>
                <a:rect l="l" t="t" r="r" b="b"/>
                <a:pathLst>
                  <a:path w="601" h="994" extrusionOk="0">
                    <a:moveTo>
                      <a:pt x="435" y="0"/>
                    </a:moveTo>
                    <a:lnTo>
                      <a:pt x="0" y="881"/>
                    </a:lnTo>
                    <a:cubicBezTo>
                      <a:pt x="30" y="921"/>
                      <a:pt x="66" y="956"/>
                      <a:pt x="106" y="987"/>
                    </a:cubicBezTo>
                    <a:cubicBezTo>
                      <a:pt x="109" y="990"/>
                      <a:pt x="113" y="991"/>
                      <a:pt x="116" y="993"/>
                    </a:cubicBezTo>
                    <a:lnTo>
                      <a:pt x="600" y="27"/>
                    </a:lnTo>
                    <a:cubicBezTo>
                      <a:pt x="546" y="10"/>
                      <a:pt x="492" y="0"/>
                      <a:pt x="435"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5744150" y="3600950"/>
                <a:ext cx="33625" cy="32400"/>
              </a:xfrm>
              <a:custGeom>
                <a:avLst/>
                <a:gdLst/>
                <a:ahLst/>
                <a:cxnLst/>
                <a:rect l="l" t="t" r="r" b="b"/>
                <a:pathLst>
                  <a:path w="1345" h="1296" extrusionOk="0">
                    <a:moveTo>
                      <a:pt x="647" y="1"/>
                    </a:moveTo>
                    <a:cubicBezTo>
                      <a:pt x="564" y="1"/>
                      <a:pt x="480" y="17"/>
                      <a:pt x="400" y="50"/>
                    </a:cubicBezTo>
                    <a:cubicBezTo>
                      <a:pt x="158" y="150"/>
                      <a:pt x="0" y="386"/>
                      <a:pt x="0" y="648"/>
                    </a:cubicBezTo>
                    <a:cubicBezTo>
                      <a:pt x="0" y="1005"/>
                      <a:pt x="290" y="1295"/>
                      <a:pt x="647" y="1295"/>
                    </a:cubicBezTo>
                    <a:cubicBezTo>
                      <a:pt x="909" y="1295"/>
                      <a:pt x="1145" y="1137"/>
                      <a:pt x="1246" y="895"/>
                    </a:cubicBezTo>
                    <a:cubicBezTo>
                      <a:pt x="1345" y="653"/>
                      <a:pt x="1290" y="375"/>
                      <a:pt x="1105" y="190"/>
                    </a:cubicBezTo>
                    <a:cubicBezTo>
                      <a:pt x="981" y="66"/>
                      <a:pt x="816"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5746600" y="3603425"/>
                <a:ext cx="28525" cy="27425"/>
              </a:xfrm>
              <a:custGeom>
                <a:avLst/>
                <a:gdLst/>
                <a:ahLst/>
                <a:cxnLst/>
                <a:rect l="l" t="t" r="r" b="b"/>
                <a:pathLst>
                  <a:path w="1141" h="1097" extrusionOk="0">
                    <a:moveTo>
                      <a:pt x="549" y="0"/>
                    </a:moveTo>
                    <a:cubicBezTo>
                      <a:pt x="479" y="0"/>
                      <a:pt x="408" y="14"/>
                      <a:pt x="340" y="42"/>
                    </a:cubicBezTo>
                    <a:cubicBezTo>
                      <a:pt x="134" y="127"/>
                      <a:pt x="0" y="326"/>
                      <a:pt x="0" y="549"/>
                    </a:cubicBezTo>
                    <a:cubicBezTo>
                      <a:pt x="0" y="852"/>
                      <a:pt x="247" y="1097"/>
                      <a:pt x="549" y="1097"/>
                    </a:cubicBezTo>
                    <a:cubicBezTo>
                      <a:pt x="771" y="1097"/>
                      <a:pt x="971" y="963"/>
                      <a:pt x="1056" y="759"/>
                    </a:cubicBezTo>
                    <a:cubicBezTo>
                      <a:pt x="1140" y="553"/>
                      <a:pt x="1094" y="318"/>
                      <a:pt x="937" y="160"/>
                    </a:cubicBezTo>
                    <a:cubicBezTo>
                      <a:pt x="832" y="56"/>
                      <a:pt x="69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5754225" y="3604825"/>
                <a:ext cx="15450" cy="25775"/>
              </a:xfrm>
              <a:custGeom>
                <a:avLst/>
                <a:gdLst/>
                <a:ahLst/>
                <a:cxnLst/>
                <a:rect l="l" t="t" r="r" b="b"/>
                <a:pathLst>
                  <a:path w="618" h="1031" extrusionOk="0">
                    <a:moveTo>
                      <a:pt x="484" y="0"/>
                    </a:moveTo>
                    <a:lnTo>
                      <a:pt x="0" y="982"/>
                    </a:lnTo>
                    <a:cubicBezTo>
                      <a:pt x="48" y="1006"/>
                      <a:pt x="98" y="1022"/>
                      <a:pt x="150" y="1030"/>
                    </a:cubicBezTo>
                    <a:lnTo>
                      <a:pt x="618" y="96"/>
                    </a:lnTo>
                    <a:cubicBezTo>
                      <a:pt x="604" y="80"/>
                      <a:pt x="587" y="66"/>
                      <a:pt x="570" y="52"/>
                    </a:cubicBezTo>
                    <a:cubicBezTo>
                      <a:pt x="543" y="32"/>
                      <a:pt x="514" y="15"/>
                      <a:pt x="484"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5749525" y="3603475"/>
                <a:ext cx="15025" cy="24850"/>
              </a:xfrm>
              <a:custGeom>
                <a:avLst/>
                <a:gdLst/>
                <a:ahLst/>
                <a:cxnLst/>
                <a:rect l="l" t="t" r="r" b="b"/>
                <a:pathLst>
                  <a:path w="601" h="994" extrusionOk="0">
                    <a:moveTo>
                      <a:pt x="436" y="0"/>
                    </a:moveTo>
                    <a:lnTo>
                      <a:pt x="1" y="881"/>
                    </a:lnTo>
                    <a:cubicBezTo>
                      <a:pt x="30" y="921"/>
                      <a:pt x="66" y="956"/>
                      <a:pt x="106" y="987"/>
                    </a:cubicBezTo>
                    <a:cubicBezTo>
                      <a:pt x="109" y="990"/>
                      <a:pt x="113" y="991"/>
                      <a:pt x="116" y="993"/>
                    </a:cubicBezTo>
                    <a:lnTo>
                      <a:pt x="600" y="27"/>
                    </a:lnTo>
                    <a:cubicBezTo>
                      <a:pt x="548" y="10"/>
                      <a:pt x="492" y="0"/>
                      <a:pt x="436" y="0"/>
                    </a:cubicBezTo>
                    <a:close/>
                  </a:path>
                </a:pathLst>
              </a:custGeom>
              <a:solidFill>
                <a:srgbClr val="FFFFFF">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5775275" y="3608175"/>
                <a:ext cx="39650" cy="5175"/>
              </a:xfrm>
              <a:custGeom>
                <a:avLst/>
                <a:gdLst/>
                <a:ahLst/>
                <a:cxnLst/>
                <a:rect l="l" t="t" r="r" b="b"/>
                <a:pathLst>
                  <a:path w="1586" h="207" fill="none" extrusionOk="0">
                    <a:moveTo>
                      <a:pt x="1585" y="0"/>
                    </a:moveTo>
                    <a:lnTo>
                      <a:pt x="1" y="207"/>
                    </a:ln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5789975" y="3601125"/>
                <a:ext cx="42500" cy="40875"/>
              </a:xfrm>
              <a:custGeom>
                <a:avLst/>
                <a:gdLst/>
                <a:ahLst/>
                <a:cxnLst/>
                <a:rect l="l" t="t" r="r" b="b"/>
                <a:pathLst>
                  <a:path w="1700" h="1635" extrusionOk="0">
                    <a:moveTo>
                      <a:pt x="883" y="1"/>
                    </a:moveTo>
                    <a:cubicBezTo>
                      <a:pt x="670" y="1"/>
                      <a:pt x="461" y="83"/>
                      <a:pt x="304" y="240"/>
                    </a:cubicBezTo>
                    <a:cubicBezTo>
                      <a:pt x="71" y="473"/>
                      <a:pt x="0" y="825"/>
                      <a:pt x="127" y="1130"/>
                    </a:cubicBezTo>
                    <a:cubicBezTo>
                      <a:pt x="254" y="1435"/>
                      <a:pt x="551" y="1635"/>
                      <a:pt x="882" y="1635"/>
                    </a:cubicBezTo>
                    <a:cubicBezTo>
                      <a:pt x="1333" y="1635"/>
                      <a:pt x="1700" y="1269"/>
                      <a:pt x="1700" y="817"/>
                    </a:cubicBezTo>
                    <a:cubicBezTo>
                      <a:pt x="1700" y="488"/>
                      <a:pt x="1500" y="189"/>
                      <a:pt x="1194" y="62"/>
                    </a:cubicBezTo>
                    <a:cubicBezTo>
                      <a:pt x="1094" y="21"/>
                      <a:pt x="988"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5802700" y="3606875"/>
                <a:ext cx="24150" cy="16675"/>
              </a:xfrm>
              <a:custGeom>
                <a:avLst/>
                <a:gdLst/>
                <a:ahLst/>
                <a:cxnLst/>
                <a:rect l="l" t="t" r="r" b="b"/>
                <a:pathLst>
                  <a:path w="966" h="667" fill="none" extrusionOk="0">
                    <a:moveTo>
                      <a:pt x="1" y="666"/>
                    </a:moveTo>
                    <a:cubicBezTo>
                      <a:pt x="1" y="666"/>
                      <a:pt x="262" y="1"/>
                      <a:pt x="966" y="148"/>
                    </a:cubicBezTo>
                  </a:path>
                </a:pathLst>
              </a:custGeom>
              <a:noFill/>
              <a:ln w="2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5655900" y="3708175"/>
                <a:ext cx="240650" cy="247100"/>
              </a:xfrm>
              <a:custGeom>
                <a:avLst/>
                <a:gdLst/>
                <a:ahLst/>
                <a:cxnLst/>
                <a:rect l="l" t="t" r="r" b="b"/>
                <a:pathLst>
                  <a:path w="9626" h="9884" extrusionOk="0">
                    <a:moveTo>
                      <a:pt x="4115" y="1"/>
                    </a:moveTo>
                    <a:cubicBezTo>
                      <a:pt x="1651" y="332"/>
                      <a:pt x="1" y="2214"/>
                      <a:pt x="1" y="2214"/>
                    </a:cubicBezTo>
                    <a:lnTo>
                      <a:pt x="938" y="9884"/>
                    </a:lnTo>
                    <a:lnTo>
                      <a:pt x="8174" y="9884"/>
                    </a:lnTo>
                    <a:lnTo>
                      <a:pt x="9626" y="2873"/>
                    </a:lnTo>
                    <a:cubicBezTo>
                      <a:pt x="8871" y="1029"/>
                      <a:pt x="5435" y="1"/>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5805325" y="3713100"/>
                <a:ext cx="202600" cy="278325"/>
              </a:xfrm>
              <a:custGeom>
                <a:avLst/>
                <a:gdLst/>
                <a:ahLst/>
                <a:cxnLst/>
                <a:rect l="l" t="t" r="r" b="b"/>
                <a:pathLst>
                  <a:path w="8104" h="11133" extrusionOk="0">
                    <a:moveTo>
                      <a:pt x="1" y="1"/>
                    </a:moveTo>
                    <a:lnTo>
                      <a:pt x="2408" y="4837"/>
                    </a:lnTo>
                    <a:lnTo>
                      <a:pt x="5171" y="6786"/>
                    </a:lnTo>
                    <a:lnTo>
                      <a:pt x="1868" y="10143"/>
                    </a:lnTo>
                    <a:lnTo>
                      <a:pt x="2528" y="11133"/>
                    </a:lnTo>
                    <a:cubicBezTo>
                      <a:pt x="2528" y="11133"/>
                      <a:pt x="6305" y="8284"/>
                      <a:pt x="7205" y="7475"/>
                    </a:cubicBezTo>
                    <a:cubicBezTo>
                      <a:pt x="8103" y="6666"/>
                      <a:pt x="7205" y="5886"/>
                      <a:pt x="7205" y="5886"/>
                    </a:cubicBezTo>
                    <a:cubicBezTo>
                      <a:pt x="2483" y="296"/>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5537350" y="3713100"/>
                <a:ext cx="202600" cy="278325"/>
              </a:xfrm>
              <a:custGeom>
                <a:avLst/>
                <a:gdLst/>
                <a:ahLst/>
                <a:cxnLst/>
                <a:rect l="l" t="t" r="r" b="b"/>
                <a:pathLst>
                  <a:path w="8104" h="11133" extrusionOk="0">
                    <a:moveTo>
                      <a:pt x="8104" y="1"/>
                    </a:moveTo>
                    <a:lnTo>
                      <a:pt x="8104" y="1"/>
                    </a:lnTo>
                    <a:cubicBezTo>
                      <a:pt x="8104" y="1"/>
                      <a:pt x="5621" y="296"/>
                      <a:pt x="900" y="5886"/>
                    </a:cubicBezTo>
                    <a:cubicBezTo>
                      <a:pt x="900" y="5886"/>
                      <a:pt x="0" y="6666"/>
                      <a:pt x="900" y="7475"/>
                    </a:cubicBezTo>
                    <a:cubicBezTo>
                      <a:pt x="1798" y="8284"/>
                      <a:pt x="5577" y="11133"/>
                      <a:pt x="5577" y="11133"/>
                    </a:cubicBezTo>
                    <a:lnTo>
                      <a:pt x="6236" y="10143"/>
                    </a:lnTo>
                    <a:lnTo>
                      <a:pt x="2932" y="6786"/>
                    </a:lnTo>
                    <a:lnTo>
                      <a:pt x="5696" y="4837"/>
                    </a:lnTo>
                    <a:lnTo>
                      <a:pt x="8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5734350" y="3689075"/>
                <a:ext cx="76300" cy="24050"/>
              </a:xfrm>
              <a:custGeom>
                <a:avLst/>
                <a:gdLst/>
                <a:ahLst/>
                <a:cxnLst/>
                <a:rect l="l" t="t" r="r" b="b"/>
                <a:pathLst>
                  <a:path w="3052" h="962" extrusionOk="0">
                    <a:moveTo>
                      <a:pt x="2741" y="1"/>
                    </a:moveTo>
                    <a:cubicBezTo>
                      <a:pt x="2737" y="1"/>
                      <a:pt x="2733" y="1"/>
                      <a:pt x="2729" y="1"/>
                    </a:cubicBezTo>
                    <a:lnTo>
                      <a:pt x="308" y="98"/>
                    </a:lnTo>
                    <a:cubicBezTo>
                      <a:pt x="125" y="105"/>
                      <a:pt x="1" y="285"/>
                      <a:pt x="57" y="459"/>
                    </a:cubicBezTo>
                    <a:lnTo>
                      <a:pt x="224" y="962"/>
                    </a:lnTo>
                    <a:lnTo>
                      <a:pt x="2840" y="962"/>
                    </a:lnTo>
                    <a:lnTo>
                      <a:pt x="3005" y="346"/>
                    </a:lnTo>
                    <a:cubicBezTo>
                      <a:pt x="3051" y="171"/>
                      <a:pt x="2920"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5855475" y="3973125"/>
                <a:ext cx="53450" cy="56250"/>
              </a:xfrm>
              <a:custGeom>
                <a:avLst/>
                <a:gdLst/>
                <a:ahLst/>
                <a:cxnLst/>
                <a:rect l="l" t="t" r="r" b="b"/>
                <a:pathLst>
                  <a:path w="2138" h="2250" extrusionOk="0">
                    <a:moveTo>
                      <a:pt x="1" y="0"/>
                    </a:moveTo>
                    <a:lnTo>
                      <a:pt x="1199" y="2249"/>
                    </a:lnTo>
                    <a:lnTo>
                      <a:pt x="2081" y="1739"/>
                    </a:lnTo>
                    <a:cubicBezTo>
                      <a:pt x="2138" y="1705"/>
                      <a:pt x="2113" y="1620"/>
                      <a:pt x="2051" y="1620"/>
                    </a:cubicBezTo>
                    <a:cubicBezTo>
                      <a:pt x="2048" y="1620"/>
                      <a:pt x="2046" y="1620"/>
                      <a:pt x="2044" y="1621"/>
                    </a:cubicBezTo>
                    <a:lnTo>
                      <a:pt x="1291" y="16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5643000" y="3974775"/>
                <a:ext cx="47425" cy="59725"/>
              </a:xfrm>
              <a:custGeom>
                <a:avLst/>
                <a:gdLst/>
                <a:ahLst/>
                <a:cxnLst/>
                <a:rect l="l" t="t" r="r" b="b"/>
                <a:pathLst>
                  <a:path w="1897" h="2389" extrusionOk="0">
                    <a:moveTo>
                      <a:pt x="1897" y="0"/>
                    </a:moveTo>
                    <a:lnTo>
                      <a:pt x="839" y="1843"/>
                    </a:lnTo>
                    <a:lnTo>
                      <a:pt x="85" y="1877"/>
                    </a:lnTo>
                    <a:cubicBezTo>
                      <a:pt x="17" y="1880"/>
                      <a:pt x="1" y="1973"/>
                      <a:pt x="64" y="1999"/>
                    </a:cubicBezTo>
                    <a:lnTo>
                      <a:pt x="1004" y="2389"/>
                    </a:lnTo>
                    <a:lnTo>
                      <a:pt x="1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5622475" y="3955250"/>
                <a:ext cx="311200" cy="634775"/>
              </a:xfrm>
              <a:custGeom>
                <a:avLst/>
                <a:gdLst/>
                <a:ahLst/>
                <a:cxnLst/>
                <a:rect l="l" t="t" r="r" b="b"/>
                <a:pathLst>
                  <a:path w="12448" h="25391" extrusionOk="0">
                    <a:moveTo>
                      <a:pt x="3460" y="1"/>
                    </a:moveTo>
                    <a:cubicBezTo>
                      <a:pt x="3460" y="1"/>
                      <a:pt x="1016" y="2444"/>
                      <a:pt x="1016" y="7903"/>
                    </a:cubicBezTo>
                    <a:cubicBezTo>
                      <a:pt x="1016" y="13360"/>
                      <a:pt x="1" y="25390"/>
                      <a:pt x="1" y="25390"/>
                    </a:cubicBezTo>
                    <a:lnTo>
                      <a:pt x="4508" y="25390"/>
                    </a:lnTo>
                    <a:lnTo>
                      <a:pt x="6224" y="5736"/>
                    </a:lnTo>
                    <a:lnTo>
                      <a:pt x="7648" y="25390"/>
                    </a:lnTo>
                    <a:lnTo>
                      <a:pt x="12448" y="25390"/>
                    </a:lnTo>
                    <a:cubicBezTo>
                      <a:pt x="12448" y="25390"/>
                      <a:pt x="11432" y="13361"/>
                      <a:pt x="11432" y="7903"/>
                    </a:cubicBezTo>
                    <a:cubicBezTo>
                      <a:pt x="11432" y="2444"/>
                      <a:pt x="8989" y="1"/>
                      <a:pt x="8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5676925" y="3955250"/>
                <a:ext cx="184250" cy="21400"/>
              </a:xfrm>
              <a:custGeom>
                <a:avLst/>
                <a:gdLst/>
                <a:ahLst/>
                <a:cxnLst/>
                <a:rect l="l" t="t" r="r" b="b"/>
                <a:pathLst>
                  <a:path w="7370" h="856" extrusionOk="0">
                    <a:moveTo>
                      <a:pt x="97" y="1"/>
                    </a:moveTo>
                    <a:lnTo>
                      <a:pt x="1" y="855"/>
                    </a:lnTo>
                    <a:lnTo>
                      <a:pt x="7370" y="855"/>
                    </a:lnTo>
                    <a:lnTo>
                      <a:pt x="73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5757450" y="3976525"/>
                <a:ext cx="20625" cy="122150"/>
              </a:xfrm>
              <a:custGeom>
                <a:avLst/>
                <a:gdLst/>
                <a:ahLst/>
                <a:cxnLst/>
                <a:rect l="l" t="t" r="r" b="b"/>
                <a:pathLst>
                  <a:path w="825" h="4886" fill="none" extrusionOk="0">
                    <a:moveTo>
                      <a:pt x="0" y="1"/>
                    </a:moveTo>
                    <a:lnTo>
                      <a:pt x="0" y="3160"/>
                    </a:lnTo>
                    <a:cubicBezTo>
                      <a:pt x="0" y="3160"/>
                      <a:pt x="422" y="3687"/>
                      <a:pt x="815" y="3160"/>
                    </a:cubicBezTo>
                    <a:lnTo>
                      <a:pt x="825" y="4885"/>
                    </a:lnTo>
                  </a:path>
                </a:pathLst>
              </a:custGeom>
              <a:noFill/>
              <a:ln w="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5764125" y="3982025"/>
                <a:ext cx="7025" cy="7025"/>
              </a:xfrm>
              <a:custGeom>
                <a:avLst/>
                <a:gdLst/>
                <a:ahLst/>
                <a:cxnLst/>
                <a:rect l="l" t="t" r="r" b="b"/>
                <a:pathLst>
                  <a:path w="281" h="281" fill="none" extrusionOk="0">
                    <a:moveTo>
                      <a:pt x="280" y="140"/>
                    </a:moveTo>
                    <a:cubicBezTo>
                      <a:pt x="280" y="217"/>
                      <a:pt x="218" y="280"/>
                      <a:pt x="141" y="280"/>
                    </a:cubicBezTo>
                    <a:cubicBezTo>
                      <a:pt x="64" y="280"/>
                      <a:pt x="1" y="217"/>
                      <a:pt x="1" y="140"/>
                    </a:cubicBezTo>
                    <a:cubicBezTo>
                      <a:pt x="1" y="63"/>
                      <a:pt x="64" y="0"/>
                      <a:pt x="141" y="0"/>
                    </a:cubicBezTo>
                    <a:cubicBezTo>
                      <a:pt x="218" y="0"/>
                      <a:pt x="280" y="63"/>
                      <a:pt x="280" y="140"/>
                    </a:cubicBezTo>
                    <a:close/>
                  </a:path>
                </a:pathLst>
              </a:custGeom>
              <a:noFill/>
              <a:ln w="400" cap="rnd" cmpd="sng">
                <a:solidFill>
                  <a:srgbClr val="3F3F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5738225" y="3934250"/>
                <a:ext cx="58850" cy="58850"/>
              </a:xfrm>
              <a:custGeom>
                <a:avLst/>
                <a:gdLst/>
                <a:ahLst/>
                <a:cxnLst/>
                <a:rect l="l" t="t" r="r" b="b"/>
                <a:pathLst>
                  <a:path w="2354" h="2354" extrusionOk="0">
                    <a:moveTo>
                      <a:pt x="1177" y="1"/>
                    </a:moveTo>
                    <a:cubicBezTo>
                      <a:pt x="528" y="1"/>
                      <a:pt x="1" y="528"/>
                      <a:pt x="1" y="1178"/>
                    </a:cubicBezTo>
                    <a:cubicBezTo>
                      <a:pt x="1" y="1827"/>
                      <a:pt x="528" y="2354"/>
                      <a:pt x="1177" y="2354"/>
                    </a:cubicBezTo>
                    <a:cubicBezTo>
                      <a:pt x="1827" y="2354"/>
                      <a:pt x="2354" y="1827"/>
                      <a:pt x="2354" y="1178"/>
                    </a:cubicBezTo>
                    <a:cubicBezTo>
                      <a:pt x="2354" y="528"/>
                      <a:pt x="1827" y="1"/>
                      <a:pt x="1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40"/>
            <p:cNvSpPr/>
            <p:nvPr/>
          </p:nvSpPr>
          <p:spPr>
            <a:xfrm>
              <a:off x="7525075" y="1480325"/>
              <a:ext cx="140400" cy="14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2"/>
          <p:cNvSpPr txBox="1">
            <a:spLocks noGrp="1"/>
          </p:cNvSpPr>
          <p:nvPr>
            <p:ph type="title"/>
          </p:nvPr>
        </p:nvSpPr>
        <p:spPr>
          <a:xfrm>
            <a:off x="720000" y="535000"/>
            <a:ext cx="7704000" cy="5853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tr-TR" dirty="0"/>
              <a:t>PROJEMİZİN AMACI</a:t>
            </a:r>
            <a:endParaRPr dirty="0"/>
          </a:p>
        </p:txBody>
      </p:sp>
      <p:sp>
        <p:nvSpPr>
          <p:cNvPr id="663" name="Google Shape;663;p42"/>
          <p:cNvSpPr txBox="1">
            <a:spLocks noGrp="1"/>
          </p:cNvSpPr>
          <p:nvPr>
            <p:ph type="subTitle" idx="3"/>
          </p:nvPr>
        </p:nvSpPr>
        <p:spPr>
          <a:xfrm>
            <a:off x="883922" y="1226820"/>
            <a:ext cx="6118858" cy="3246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t>Bu proje, ev ve iş yerlerindeki güvenliği artırmak için tasarlanmıştır. Arduino tabanlı bir hırsız alarm sistemi oluşturarak, değerli eşyaları korumak ve potansiyel tehditlere karşı önlem almak amaçlanmıştır. Sistem, ev veya iş yeri dışındayken olası girişimleri veya hareketleri algılayarak anında alarm verir. Bu sayede kullanıcılar, mülklerini korumak ve güvende hissetmek için bir çözüm sunar.</a:t>
            </a:r>
          </a:p>
          <a:p>
            <a:pPr marL="0" lvl="0" indent="0" algn="l" rtl="0">
              <a:spcBef>
                <a:spcPts val="0"/>
              </a:spcBef>
              <a:spcAft>
                <a:spcPts val="0"/>
              </a:spcAft>
              <a:buNone/>
            </a:pPr>
            <a:r>
              <a:rPr lang="tr-TR" sz="1800" dirty="0"/>
              <a:t>Bu proje, kullanıcıların kendi güvenlik sistemlerini oluşturarak elektronik ve programlama becerilerini geliştirmesini amaçlamaktadır</a:t>
            </a:r>
            <a:endParaRPr sz="1800" dirty="0"/>
          </a:p>
        </p:txBody>
      </p:sp>
      <p:cxnSp>
        <p:nvCxnSpPr>
          <p:cNvPr id="682" name="Google Shape;682;p42"/>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nvGrpSpPr>
          <p:cNvPr id="19" name="Google Shape;647;p41">
            <a:extLst>
              <a:ext uri="{FF2B5EF4-FFF2-40B4-BE49-F238E27FC236}">
                <a16:creationId xmlns:a16="http://schemas.microsoft.com/office/drawing/2014/main" id="{0233B8CB-EF15-0824-D185-6FB390F641AF}"/>
              </a:ext>
            </a:extLst>
          </p:cNvPr>
          <p:cNvGrpSpPr/>
          <p:nvPr/>
        </p:nvGrpSpPr>
        <p:grpSpPr>
          <a:xfrm>
            <a:off x="6640110" y="2253657"/>
            <a:ext cx="2019597" cy="2354843"/>
            <a:chOff x="1306975" y="3860600"/>
            <a:chExt cx="962125" cy="1178600"/>
          </a:xfrm>
        </p:grpSpPr>
        <p:sp>
          <p:nvSpPr>
            <p:cNvPr id="20" name="Google Shape;648;p41">
              <a:extLst>
                <a:ext uri="{FF2B5EF4-FFF2-40B4-BE49-F238E27FC236}">
                  <a16:creationId xmlns:a16="http://schemas.microsoft.com/office/drawing/2014/main" id="{3FB14142-E042-2BCA-5F58-A5587BA5BCA9}"/>
                </a:ext>
              </a:extLst>
            </p:cNvPr>
            <p:cNvSpPr/>
            <p:nvPr/>
          </p:nvSpPr>
          <p:spPr>
            <a:xfrm>
              <a:off x="1414975" y="3860600"/>
              <a:ext cx="541625" cy="454950"/>
            </a:xfrm>
            <a:custGeom>
              <a:avLst/>
              <a:gdLst/>
              <a:ahLst/>
              <a:cxnLst/>
              <a:rect l="l" t="t" r="r" b="b"/>
              <a:pathLst>
                <a:path w="21665" h="18198" extrusionOk="0">
                  <a:moveTo>
                    <a:pt x="16053" y="1608"/>
                  </a:moveTo>
                  <a:cubicBezTo>
                    <a:pt x="16660" y="1608"/>
                    <a:pt x="17210" y="2022"/>
                    <a:pt x="17357" y="2637"/>
                  </a:cubicBezTo>
                  <a:lnTo>
                    <a:pt x="19730" y="12586"/>
                  </a:lnTo>
                  <a:lnTo>
                    <a:pt x="4313" y="16262"/>
                  </a:lnTo>
                  <a:lnTo>
                    <a:pt x="1941" y="6313"/>
                  </a:lnTo>
                  <a:cubicBezTo>
                    <a:pt x="1770" y="5593"/>
                    <a:pt x="2214" y="4872"/>
                    <a:pt x="2933" y="4700"/>
                  </a:cubicBezTo>
                  <a:lnTo>
                    <a:pt x="15744" y="1644"/>
                  </a:lnTo>
                  <a:cubicBezTo>
                    <a:pt x="15847" y="1620"/>
                    <a:pt x="15951" y="1608"/>
                    <a:pt x="16053" y="1608"/>
                  </a:cubicBezTo>
                  <a:close/>
                  <a:moveTo>
                    <a:pt x="16055" y="0"/>
                  </a:moveTo>
                  <a:cubicBezTo>
                    <a:pt x="15829" y="0"/>
                    <a:pt x="15600" y="27"/>
                    <a:pt x="15371" y="81"/>
                  </a:cubicBezTo>
                  <a:lnTo>
                    <a:pt x="2559" y="3136"/>
                  </a:lnTo>
                  <a:cubicBezTo>
                    <a:pt x="979" y="3513"/>
                    <a:pt x="1" y="5105"/>
                    <a:pt x="377" y="6686"/>
                  </a:cubicBezTo>
                  <a:lnTo>
                    <a:pt x="3122" y="18197"/>
                  </a:lnTo>
                  <a:lnTo>
                    <a:pt x="21665" y="13776"/>
                  </a:lnTo>
                  <a:lnTo>
                    <a:pt x="18920" y="2263"/>
                  </a:lnTo>
                  <a:cubicBezTo>
                    <a:pt x="18598" y="913"/>
                    <a:pt x="17387" y="0"/>
                    <a:pt x="16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9;p41">
              <a:extLst>
                <a:ext uri="{FF2B5EF4-FFF2-40B4-BE49-F238E27FC236}">
                  <a16:creationId xmlns:a16="http://schemas.microsoft.com/office/drawing/2014/main" id="{2C570D87-BDCC-955E-538C-90CD6A070DB6}"/>
                </a:ext>
              </a:extLst>
            </p:cNvPr>
            <p:cNvSpPr/>
            <p:nvPr/>
          </p:nvSpPr>
          <p:spPr>
            <a:xfrm>
              <a:off x="1306975" y="4109350"/>
              <a:ext cx="962125" cy="929850"/>
            </a:xfrm>
            <a:custGeom>
              <a:avLst/>
              <a:gdLst/>
              <a:ahLst/>
              <a:cxnLst/>
              <a:rect l="l" t="t" r="r" b="b"/>
              <a:pathLst>
                <a:path w="38485" h="37194" extrusionOk="0">
                  <a:moveTo>
                    <a:pt x="16961" y="0"/>
                  </a:moveTo>
                  <a:lnTo>
                    <a:pt x="14663" y="547"/>
                  </a:lnTo>
                  <a:lnTo>
                    <a:pt x="14285" y="637"/>
                  </a:lnTo>
                  <a:lnTo>
                    <a:pt x="11989" y="1186"/>
                  </a:lnTo>
                  <a:cubicBezTo>
                    <a:pt x="11989" y="1186"/>
                    <a:pt x="11192" y="7193"/>
                    <a:pt x="4406" y="7193"/>
                  </a:cubicBezTo>
                  <a:cubicBezTo>
                    <a:pt x="4340" y="7193"/>
                    <a:pt x="4273" y="7192"/>
                    <a:pt x="4206" y="7191"/>
                  </a:cubicBezTo>
                  <a:lnTo>
                    <a:pt x="0" y="12740"/>
                  </a:lnTo>
                  <a:cubicBezTo>
                    <a:pt x="0" y="12740"/>
                    <a:pt x="6751" y="37193"/>
                    <a:pt x="20469" y="37193"/>
                  </a:cubicBezTo>
                  <a:cubicBezTo>
                    <a:pt x="21270" y="37193"/>
                    <a:pt x="22093" y="37110"/>
                    <a:pt x="22941" y="36934"/>
                  </a:cubicBezTo>
                  <a:lnTo>
                    <a:pt x="22942" y="36940"/>
                  </a:lnTo>
                  <a:cubicBezTo>
                    <a:pt x="23006" y="36924"/>
                    <a:pt x="23068" y="36908"/>
                    <a:pt x="23130" y="36892"/>
                  </a:cubicBezTo>
                  <a:cubicBezTo>
                    <a:pt x="23193" y="36876"/>
                    <a:pt x="23257" y="36864"/>
                    <a:pt x="23320" y="36850"/>
                  </a:cubicBezTo>
                  <a:lnTo>
                    <a:pt x="23319" y="36844"/>
                  </a:lnTo>
                  <a:cubicBezTo>
                    <a:pt x="38485" y="32754"/>
                    <a:pt x="32872" y="4902"/>
                    <a:pt x="32872" y="4902"/>
                  </a:cubicBezTo>
                  <a:lnTo>
                    <a:pt x="26615" y="1847"/>
                  </a:lnTo>
                  <a:cubicBezTo>
                    <a:pt x="25125" y="2634"/>
                    <a:pt x="23790" y="2932"/>
                    <a:pt x="22624" y="2932"/>
                  </a:cubicBezTo>
                  <a:cubicBezTo>
                    <a:pt x="18966" y="2932"/>
                    <a:pt x="16961" y="0"/>
                    <a:pt x="16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0;p41">
              <a:extLst>
                <a:ext uri="{FF2B5EF4-FFF2-40B4-BE49-F238E27FC236}">
                  <a16:creationId xmlns:a16="http://schemas.microsoft.com/office/drawing/2014/main" id="{5D1B8202-41DD-EB59-9CD7-158DAAFDE79A}"/>
                </a:ext>
              </a:extLst>
            </p:cNvPr>
            <p:cNvSpPr/>
            <p:nvPr/>
          </p:nvSpPr>
          <p:spPr>
            <a:xfrm>
              <a:off x="1359325" y="4161525"/>
              <a:ext cx="854950" cy="826300"/>
            </a:xfrm>
            <a:custGeom>
              <a:avLst/>
              <a:gdLst/>
              <a:ahLst/>
              <a:cxnLst/>
              <a:rect l="l" t="t" r="r" b="b"/>
              <a:pathLst>
                <a:path w="34198" h="33052" extrusionOk="0">
                  <a:moveTo>
                    <a:pt x="15071" y="1"/>
                  </a:moveTo>
                  <a:lnTo>
                    <a:pt x="13030" y="488"/>
                  </a:lnTo>
                  <a:lnTo>
                    <a:pt x="12694" y="568"/>
                  </a:lnTo>
                  <a:lnTo>
                    <a:pt x="10653" y="1055"/>
                  </a:lnTo>
                  <a:cubicBezTo>
                    <a:pt x="10653" y="1055"/>
                    <a:pt x="9945" y="6393"/>
                    <a:pt x="3915" y="6393"/>
                  </a:cubicBezTo>
                  <a:cubicBezTo>
                    <a:pt x="3857" y="6393"/>
                    <a:pt x="3797" y="6392"/>
                    <a:pt x="3737" y="6391"/>
                  </a:cubicBezTo>
                  <a:lnTo>
                    <a:pt x="1" y="11321"/>
                  </a:lnTo>
                  <a:cubicBezTo>
                    <a:pt x="1" y="11321"/>
                    <a:pt x="5999" y="33052"/>
                    <a:pt x="18190" y="33052"/>
                  </a:cubicBezTo>
                  <a:cubicBezTo>
                    <a:pt x="18901" y="33052"/>
                    <a:pt x="19633" y="32978"/>
                    <a:pt x="20386" y="32821"/>
                  </a:cubicBezTo>
                  <a:lnTo>
                    <a:pt x="20387" y="32826"/>
                  </a:lnTo>
                  <a:cubicBezTo>
                    <a:pt x="20443" y="32813"/>
                    <a:pt x="20498" y="32798"/>
                    <a:pt x="20553" y="32783"/>
                  </a:cubicBezTo>
                  <a:cubicBezTo>
                    <a:pt x="20609" y="32769"/>
                    <a:pt x="20665" y="32759"/>
                    <a:pt x="20722" y="32746"/>
                  </a:cubicBezTo>
                  <a:lnTo>
                    <a:pt x="20720" y="32741"/>
                  </a:lnTo>
                  <a:cubicBezTo>
                    <a:pt x="34198" y="29106"/>
                    <a:pt x="29210" y="4356"/>
                    <a:pt x="29210" y="4356"/>
                  </a:cubicBezTo>
                  <a:lnTo>
                    <a:pt x="23650" y="1642"/>
                  </a:lnTo>
                  <a:cubicBezTo>
                    <a:pt x="22326" y="2341"/>
                    <a:pt x="21140" y="2606"/>
                    <a:pt x="20104" y="2606"/>
                  </a:cubicBezTo>
                  <a:cubicBezTo>
                    <a:pt x="16854" y="2606"/>
                    <a:pt x="15071" y="1"/>
                    <a:pt x="15071" y="1"/>
                  </a:cubicBez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1;p41">
              <a:extLst>
                <a:ext uri="{FF2B5EF4-FFF2-40B4-BE49-F238E27FC236}">
                  <a16:creationId xmlns:a16="http://schemas.microsoft.com/office/drawing/2014/main" id="{C210928D-421A-6063-9888-8624FC4C18EA}"/>
                </a:ext>
              </a:extLst>
            </p:cNvPr>
            <p:cNvSpPr/>
            <p:nvPr/>
          </p:nvSpPr>
          <p:spPr>
            <a:xfrm>
              <a:off x="1676675" y="4161550"/>
              <a:ext cx="537600" cy="820575"/>
            </a:xfrm>
            <a:custGeom>
              <a:avLst/>
              <a:gdLst/>
              <a:ahLst/>
              <a:cxnLst/>
              <a:rect l="l" t="t" r="r" b="b"/>
              <a:pathLst>
                <a:path w="21504" h="32823" extrusionOk="0">
                  <a:moveTo>
                    <a:pt x="2377" y="1"/>
                  </a:moveTo>
                  <a:lnTo>
                    <a:pt x="336" y="487"/>
                  </a:lnTo>
                  <a:lnTo>
                    <a:pt x="0" y="567"/>
                  </a:lnTo>
                  <a:lnTo>
                    <a:pt x="7692" y="32820"/>
                  </a:lnTo>
                  <a:lnTo>
                    <a:pt x="7693" y="32823"/>
                  </a:lnTo>
                  <a:lnTo>
                    <a:pt x="7705" y="32823"/>
                  </a:lnTo>
                  <a:cubicBezTo>
                    <a:pt x="7758" y="32810"/>
                    <a:pt x="7809" y="32797"/>
                    <a:pt x="7860" y="32783"/>
                  </a:cubicBezTo>
                  <a:cubicBezTo>
                    <a:pt x="7917" y="32770"/>
                    <a:pt x="7971" y="32759"/>
                    <a:pt x="8028" y="32745"/>
                  </a:cubicBezTo>
                  <a:lnTo>
                    <a:pt x="8026" y="32740"/>
                  </a:lnTo>
                  <a:cubicBezTo>
                    <a:pt x="21504" y="29107"/>
                    <a:pt x="16516" y="4356"/>
                    <a:pt x="16516" y="4356"/>
                  </a:cubicBezTo>
                  <a:lnTo>
                    <a:pt x="10956" y="1643"/>
                  </a:lnTo>
                  <a:cubicBezTo>
                    <a:pt x="9632" y="2341"/>
                    <a:pt x="8446" y="2606"/>
                    <a:pt x="7410" y="2606"/>
                  </a:cubicBezTo>
                  <a:cubicBezTo>
                    <a:pt x="4160" y="2606"/>
                    <a:pt x="2377" y="1"/>
                    <a:pt x="2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2;p41">
              <a:extLst>
                <a:ext uri="{FF2B5EF4-FFF2-40B4-BE49-F238E27FC236}">
                  <a16:creationId xmlns:a16="http://schemas.microsoft.com/office/drawing/2014/main" id="{AA191F47-6810-D3B0-9603-654BF39D9307}"/>
                </a:ext>
              </a:extLst>
            </p:cNvPr>
            <p:cNvSpPr/>
            <p:nvPr/>
          </p:nvSpPr>
          <p:spPr>
            <a:xfrm>
              <a:off x="1676375" y="4425075"/>
              <a:ext cx="185075" cy="255425"/>
            </a:xfrm>
            <a:custGeom>
              <a:avLst/>
              <a:gdLst/>
              <a:ahLst/>
              <a:cxnLst/>
              <a:rect l="l" t="t" r="r" b="b"/>
              <a:pathLst>
                <a:path w="7403" h="10217" extrusionOk="0">
                  <a:moveTo>
                    <a:pt x="3403" y="0"/>
                  </a:moveTo>
                  <a:cubicBezTo>
                    <a:pt x="3166" y="0"/>
                    <a:pt x="2925" y="28"/>
                    <a:pt x="2684" y="85"/>
                  </a:cubicBezTo>
                  <a:cubicBezTo>
                    <a:pt x="1024" y="482"/>
                    <a:pt x="0" y="2146"/>
                    <a:pt x="396" y="3806"/>
                  </a:cubicBezTo>
                  <a:cubicBezTo>
                    <a:pt x="703" y="5094"/>
                    <a:pt x="1777" y="5996"/>
                    <a:pt x="3019" y="6150"/>
                  </a:cubicBezTo>
                  <a:lnTo>
                    <a:pt x="2869" y="10217"/>
                  </a:lnTo>
                  <a:lnTo>
                    <a:pt x="7403" y="9135"/>
                  </a:lnTo>
                  <a:lnTo>
                    <a:pt x="5308" y="5515"/>
                  </a:lnTo>
                  <a:cubicBezTo>
                    <a:pt x="6225" y="4793"/>
                    <a:pt x="6692" y="3583"/>
                    <a:pt x="6404" y="2373"/>
                  </a:cubicBezTo>
                  <a:cubicBezTo>
                    <a:pt x="6066" y="954"/>
                    <a:pt x="4799" y="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3;p41">
              <a:extLst>
                <a:ext uri="{FF2B5EF4-FFF2-40B4-BE49-F238E27FC236}">
                  <a16:creationId xmlns:a16="http://schemas.microsoft.com/office/drawing/2014/main" id="{720A6F05-8CD8-3996-000C-34B40134E9BE}"/>
                </a:ext>
              </a:extLst>
            </p:cNvPr>
            <p:cNvSpPr/>
            <p:nvPr/>
          </p:nvSpPr>
          <p:spPr>
            <a:xfrm>
              <a:off x="1743475" y="4425075"/>
              <a:ext cx="117975" cy="244375"/>
            </a:xfrm>
            <a:custGeom>
              <a:avLst/>
              <a:gdLst/>
              <a:ahLst/>
              <a:cxnLst/>
              <a:rect l="l" t="t" r="r" b="b"/>
              <a:pathLst>
                <a:path w="4719" h="9775" extrusionOk="0">
                  <a:moveTo>
                    <a:pt x="719" y="0"/>
                  </a:moveTo>
                  <a:cubicBezTo>
                    <a:pt x="482" y="0"/>
                    <a:pt x="241" y="28"/>
                    <a:pt x="0" y="85"/>
                  </a:cubicBezTo>
                  <a:lnTo>
                    <a:pt x="2039" y="9775"/>
                  </a:lnTo>
                  <a:lnTo>
                    <a:pt x="4719" y="9135"/>
                  </a:lnTo>
                  <a:lnTo>
                    <a:pt x="2624" y="5515"/>
                  </a:lnTo>
                  <a:cubicBezTo>
                    <a:pt x="3541" y="4793"/>
                    <a:pt x="4008" y="3583"/>
                    <a:pt x="3720" y="2373"/>
                  </a:cubicBezTo>
                  <a:cubicBezTo>
                    <a:pt x="3382" y="954"/>
                    <a:pt x="2115"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2"/>
          <p:cNvSpPr txBox="1">
            <a:spLocks noGrp="1"/>
          </p:cNvSpPr>
          <p:nvPr>
            <p:ph type="title"/>
          </p:nvPr>
        </p:nvSpPr>
        <p:spPr>
          <a:xfrm flipH="1">
            <a:off x="2114000" y="2510925"/>
            <a:ext cx="61131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İŞ BÖLÜMÜ</a:t>
            </a:r>
            <a:endParaRPr dirty="0"/>
          </a:p>
        </p:txBody>
      </p:sp>
      <p:sp>
        <p:nvSpPr>
          <p:cNvPr id="1064" name="Google Shape;1064;p52"/>
          <p:cNvSpPr txBox="1">
            <a:spLocks noGrp="1"/>
          </p:cNvSpPr>
          <p:nvPr>
            <p:ph type="subTitle" idx="1"/>
          </p:nvPr>
        </p:nvSpPr>
        <p:spPr>
          <a:xfrm flipH="1">
            <a:off x="5373200" y="3751550"/>
            <a:ext cx="2853900" cy="72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Grup üyeleri projede hangi rolleri üstlendi?</a:t>
            </a:r>
            <a:endParaRPr dirty="0"/>
          </a:p>
        </p:txBody>
      </p:sp>
      <p:sp>
        <p:nvSpPr>
          <p:cNvPr id="1065" name="Google Shape;1065;p52"/>
          <p:cNvSpPr txBox="1">
            <a:spLocks noGrp="1"/>
          </p:cNvSpPr>
          <p:nvPr>
            <p:ph type="title" idx="2"/>
          </p:nvPr>
        </p:nvSpPr>
        <p:spPr>
          <a:xfrm flipH="1">
            <a:off x="5076200" y="1143750"/>
            <a:ext cx="3150900" cy="132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a:t>
            </a:r>
            <a:r>
              <a:rPr lang="tr-TR" dirty="0"/>
              <a:t>2</a:t>
            </a:r>
            <a:endParaRPr dirty="0"/>
          </a:p>
        </p:txBody>
      </p:sp>
      <p:grpSp>
        <p:nvGrpSpPr>
          <p:cNvPr id="1066" name="Google Shape;1066;p52"/>
          <p:cNvGrpSpPr/>
          <p:nvPr/>
        </p:nvGrpSpPr>
        <p:grpSpPr>
          <a:xfrm flipH="1">
            <a:off x="715098" y="1340297"/>
            <a:ext cx="2530402" cy="3089371"/>
            <a:chOff x="4010650" y="2703425"/>
            <a:chExt cx="2092625" cy="2180527"/>
          </a:xfrm>
        </p:grpSpPr>
        <p:sp>
          <p:nvSpPr>
            <p:cNvPr id="1067" name="Google Shape;1067;p52"/>
            <p:cNvSpPr/>
            <p:nvPr/>
          </p:nvSpPr>
          <p:spPr>
            <a:xfrm>
              <a:off x="4861675" y="3086575"/>
              <a:ext cx="576850" cy="453100"/>
            </a:xfrm>
            <a:custGeom>
              <a:avLst/>
              <a:gdLst/>
              <a:ahLst/>
              <a:cxnLst/>
              <a:rect l="l" t="t" r="r" b="b"/>
              <a:pathLst>
                <a:path w="23074" h="18124" extrusionOk="0">
                  <a:moveTo>
                    <a:pt x="5946" y="1"/>
                  </a:moveTo>
                  <a:cubicBezTo>
                    <a:pt x="3920" y="1"/>
                    <a:pt x="1933" y="32"/>
                    <a:pt x="1" y="87"/>
                  </a:cubicBezTo>
                  <a:lnTo>
                    <a:pt x="880" y="15013"/>
                  </a:lnTo>
                  <a:cubicBezTo>
                    <a:pt x="880" y="15013"/>
                    <a:pt x="3486" y="18124"/>
                    <a:pt x="8689" y="18124"/>
                  </a:cubicBezTo>
                  <a:cubicBezTo>
                    <a:pt x="11290" y="18124"/>
                    <a:pt x="14540" y="17346"/>
                    <a:pt x="18438" y="15013"/>
                  </a:cubicBezTo>
                  <a:lnTo>
                    <a:pt x="18438" y="8354"/>
                  </a:lnTo>
                  <a:lnTo>
                    <a:pt x="23074" y="827"/>
                  </a:lnTo>
                  <a:cubicBezTo>
                    <a:pt x="17280" y="231"/>
                    <a:pt x="11468"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4010650" y="2703425"/>
              <a:ext cx="236600" cy="274325"/>
            </a:xfrm>
            <a:custGeom>
              <a:avLst/>
              <a:gdLst/>
              <a:ahLst/>
              <a:cxnLst/>
              <a:rect l="l" t="t" r="r" b="b"/>
              <a:pathLst>
                <a:path w="9464" h="10973" extrusionOk="0">
                  <a:moveTo>
                    <a:pt x="7027" y="0"/>
                  </a:moveTo>
                  <a:cubicBezTo>
                    <a:pt x="7027" y="0"/>
                    <a:pt x="1" y="1162"/>
                    <a:pt x="1338" y="10973"/>
                  </a:cubicBezTo>
                  <a:lnTo>
                    <a:pt x="8845" y="10333"/>
                  </a:lnTo>
                  <a:cubicBezTo>
                    <a:pt x="8845" y="10333"/>
                    <a:pt x="9464" y="3667"/>
                    <a:pt x="7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4067550" y="2831675"/>
              <a:ext cx="180575" cy="320975"/>
            </a:xfrm>
            <a:custGeom>
              <a:avLst/>
              <a:gdLst/>
              <a:ahLst/>
              <a:cxnLst/>
              <a:rect l="l" t="t" r="r" b="b"/>
              <a:pathLst>
                <a:path w="7223" h="12839" extrusionOk="0">
                  <a:moveTo>
                    <a:pt x="3611" y="1"/>
                  </a:moveTo>
                  <a:cubicBezTo>
                    <a:pt x="2654" y="1"/>
                    <a:pt x="1735" y="676"/>
                    <a:pt x="1058" y="1880"/>
                  </a:cubicBezTo>
                  <a:cubicBezTo>
                    <a:pt x="381" y="3085"/>
                    <a:pt x="1" y="4717"/>
                    <a:pt x="1" y="6419"/>
                  </a:cubicBezTo>
                  <a:cubicBezTo>
                    <a:pt x="1" y="8122"/>
                    <a:pt x="381" y="9755"/>
                    <a:pt x="1058" y="10958"/>
                  </a:cubicBezTo>
                  <a:cubicBezTo>
                    <a:pt x="1735" y="12162"/>
                    <a:pt x="2654" y="12839"/>
                    <a:pt x="3611" y="12839"/>
                  </a:cubicBezTo>
                  <a:cubicBezTo>
                    <a:pt x="4569" y="12839"/>
                    <a:pt x="5487" y="12162"/>
                    <a:pt x="6165" y="10958"/>
                  </a:cubicBezTo>
                  <a:cubicBezTo>
                    <a:pt x="6841" y="9755"/>
                    <a:pt x="7222" y="8122"/>
                    <a:pt x="7222" y="6419"/>
                  </a:cubicBezTo>
                  <a:cubicBezTo>
                    <a:pt x="7222" y="4717"/>
                    <a:pt x="6841" y="3085"/>
                    <a:pt x="6165" y="1880"/>
                  </a:cubicBezTo>
                  <a:cubicBezTo>
                    <a:pt x="5487" y="676"/>
                    <a:pt x="4569" y="1"/>
                    <a:pt x="3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4157825" y="2707400"/>
              <a:ext cx="1945450" cy="490975"/>
            </a:xfrm>
            <a:custGeom>
              <a:avLst/>
              <a:gdLst/>
              <a:ahLst/>
              <a:cxnLst/>
              <a:rect l="l" t="t" r="r" b="b"/>
              <a:pathLst>
                <a:path w="77818" h="19639" extrusionOk="0">
                  <a:moveTo>
                    <a:pt x="1259" y="0"/>
                  </a:moveTo>
                  <a:cubicBezTo>
                    <a:pt x="1259" y="0"/>
                    <a:pt x="5975" y="8469"/>
                    <a:pt x="1" y="17810"/>
                  </a:cubicBezTo>
                  <a:cubicBezTo>
                    <a:pt x="1" y="17810"/>
                    <a:pt x="15383" y="15168"/>
                    <a:pt x="34098" y="15168"/>
                  </a:cubicBezTo>
                  <a:cubicBezTo>
                    <a:pt x="45893" y="15168"/>
                    <a:pt x="59012" y="16217"/>
                    <a:pt x="70440" y="19638"/>
                  </a:cubicBezTo>
                  <a:cubicBezTo>
                    <a:pt x="70440" y="19638"/>
                    <a:pt x="77817" y="10312"/>
                    <a:pt x="69451" y="2890"/>
                  </a:cubicBezTo>
                  <a:cubicBezTo>
                    <a:pt x="69451" y="2890"/>
                    <a:pt x="56898" y="4364"/>
                    <a:pt x="41036" y="4364"/>
                  </a:cubicBezTo>
                  <a:cubicBezTo>
                    <a:pt x="28317" y="4364"/>
                    <a:pt x="13469" y="3416"/>
                    <a:pt x="1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4898350" y="2861425"/>
              <a:ext cx="217250" cy="207125"/>
            </a:xfrm>
            <a:custGeom>
              <a:avLst/>
              <a:gdLst/>
              <a:ahLst/>
              <a:cxnLst/>
              <a:rect l="l" t="t" r="r" b="b"/>
              <a:pathLst>
                <a:path w="8690" h="8285" extrusionOk="0">
                  <a:moveTo>
                    <a:pt x="4547" y="0"/>
                  </a:moveTo>
                  <a:cubicBezTo>
                    <a:pt x="3487" y="0"/>
                    <a:pt x="2427" y="405"/>
                    <a:pt x="1618" y="1213"/>
                  </a:cubicBezTo>
                  <a:cubicBezTo>
                    <a:pt x="0" y="2831"/>
                    <a:pt x="0" y="5454"/>
                    <a:pt x="1618" y="7071"/>
                  </a:cubicBezTo>
                  <a:cubicBezTo>
                    <a:pt x="2394" y="7849"/>
                    <a:pt x="3449" y="8285"/>
                    <a:pt x="4547" y="8285"/>
                  </a:cubicBezTo>
                  <a:cubicBezTo>
                    <a:pt x="5646" y="8285"/>
                    <a:pt x="6699" y="7849"/>
                    <a:pt x="7477" y="7071"/>
                  </a:cubicBezTo>
                  <a:cubicBezTo>
                    <a:pt x="8254" y="6295"/>
                    <a:pt x="8689" y="5241"/>
                    <a:pt x="8689" y="4142"/>
                  </a:cubicBezTo>
                  <a:cubicBezTo>
                    <a:pt x="8689" y="3044"/>
                    <a:pt x="8254" y="1990"/>
                    <a:pt x="7477" y="1213"/>
                  </a:cubicBezTo>
                  <a:cubicBezTo>
                    <a:pt x="6668" y="405"/>
                    <a:pt x="5608" y="0"/>
                    <a:pt x="4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4927675" y="2888150"/>
              <a:ext cx="168700" cy="153675"/>
            </a:xfrm>
            <a:custGeom>
              <a:avLst/>
              <a:gdLst/>
              <a:ahLst/>
              <a:cxnLst/>
              <a:rect l="l" t="t" r="r" b="b"/>
              <a:pathLst>
                <a:path w="6748" h="6147" extrusionOk="0">
                  <a:moveTo>
                    <a:pt x="3374" y="0"/>
                  </a:moveTo>
                  <a:cubicBezTo>
                    <a:pt x="2587" y="0"/>
                    <a:pt x="1801" y="300"/>
                    <a:pt x="1201" y="900"/>
                  </a:cubicBezTo>
                  <a:cubicBezTo>
                    <a:pt x="1" y="2100"/>
                    <a:pt x="1" y="4046"/>
                    <a:pt x="1201" y="5247"/>
                  </a:cubicBezTo>
                  <a:cubicBezTo>
                    <a:pt x="1801" y="5847"/>
                    <a:pt x="2587" y="6147"/>
                    <a:pt x="3374" y="6147"/>
                  </a:cubicBezTo>
                  <a:cubicBezTo>
                    <a:pt x="4160" y="6147"/>
                    <a:pt x="4947" y="5847"/>
                    <a:pt x="5547" y="5247"/>
                  </a:cubicBezTo>
                  <a:cubicBezTo>
                    <a:pt x="6747" y="4046"/>
                    <a:pt x="6747" y="2100"/>
                    <a:pt x="5547" y="900"/>
                  </a:cubicBezTo>
                  <a:cubicBezTo>
                    <a:pt x="4947" y="300"/>
                    <a:pt x="4160" y="0"/>
                    <a:pt x="3374" y="0"/>
                  </a:cubicBezTo>
                  <a:close/>
                </a:path>
              </a:pathLst>
            </a:custGeom>
            <a:solidFill>
              <a:srgbClr val="F28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4849200" y="3052225"/>
              <a:ext cx="189225" cy="186675"/>
            </a:xfrm>
            <a:custGeom>
              <a:avLst/>
              <a:gdLst/>
              <a:ahLst/>
              <a:cxnLst/>
              <a:rect l="l" t="t" r="r" b="b"/>
              <a:pathLst>
                <a:path w="7569" h="7467" extrusionOk="0">
                  <a:moveTo>
                    <a:pt x="4285" y="1"/>
                  </a:moveTo>
                  <a:cubicBezTo>
                    <a:pt x="4285" y="1"/>
                    <a:pt x="2947" y="4374"/>
                    <a:pt x="1" y="5397"/>
                  </a:cubicBezTo>
                  <a:lnTo>
                    <a:pt x="3645" y="4763"/>
                  </a:lnTo>
                  <a:lnTo>
                    <a:pt x="3645" y="7467"/>
                  </a:lnTo>
                  <a:cubicBezTo>
                    <a:pt x="3645" y="7467"/>
                    <a:pt x="7569" y="5046"/>
                    <a:pt x="7455" y="544"/>
                  </a:cubicBezTo>
                  <a:lnTo>
                    <a:pt x="4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5035575" y="3024450"/>
              <a:ext cx="139875" cy="214450"/>
            </a:xfrm>
            <a:custGeom>
              <a:avLst/>
              <a:gdLst/>
              <a:ahLst/>
              <a:cxnLst/>
              <a:rect l="l" t="t" r="r" b="b"/>
              <a:pathLst>
                <a:path w="5595" h="8578" extrusionOk="0">
                  <a:moveTo>
                    <a:pt x="2448" y="1"/>
                  </a:moveTo>
                  <a:lnTo>
                    <a:pt x="0" y="1655"/>
                  </a:lnTo>
                  <a:cubicBezTo>
                    <a:pt x="0" y="1655"/>
                    <a:pt x="2638" y="5968"/>
                    <a:pt x="1864" y="8578"/>
                  </a:cubicBezTo>
                  <a:lnTo>
                    <a:pt x="3592" y="5594"/>
                  </a:lnTo>
                  <a:lnTo>
                    <a:pt x="5595" y="6247"/>
                  </a:lnTo>
                  <a:cubicBezTo>
                    <a:pt x="5595" y="6247"/>
                    <a:pt x="5177" y="2070"/>
                    <a:pt x="24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4908450" y="2814825"/>
              <a:ext cx="163375" cy="65625"/>
            </a:xfrm>
            <a:custGeom>
              <a:avLst/>
              <a:gdLst/>
              <a:ahLst/>
              <a:cxnLst/>
              <a:rect l="l" t="t" r="r" b="b"/>
              <a:pathLst>
                <a:path w="6535" h="2625" extrusionOk="0">
                  <a:moveTo>
                    <a:pt x="141" y="1"/>
                  </a:moveTo>
                  <a:cubicBezTo>
                    <a:pt x="95" y="1"/>
                    <a:pt x="48" y="4"/>
                    <a:pt x="0" y="11"/>
                  </a:cubicBezTo>
                  <a:lnTo>
                    <a:pt x="283" y="11"/>
                  </a:lnTo>
                  <a:cubicBezTo>
                    <a:pt x="236" y="4"/>
                    <a:pt x="189" y="1"/>
                    <a:pt x="141" y="1"/>
                  </a:cubicBezTo>
                  <a:close/>
                  <a:moveTo>
                    <a:pt x="283" y="11"/>
                  </a:moveTo>
                  <a:lnTo>
                    <a:pt x="283" y="11"/>
                  </a:lnTo>
                  <a:cubicBezTo>
                    <a:pt x="1452" y="173"/>
                    <a:pt x="2331" y="2281"/>
                    <a:pt x="2331" y="2281"/>
                  </a:cubicBezTo>
                  <a:lnTo>
                    <a:pt x="2331" y="2280"/>
                  </a:lnTo>
                  <a:lnTo>
                    <a:pt x="6535" y="2625"/>
                  </a:lnTo>
                  <a:cubicBezTo>
                    <a:pt x="6530" y="1429"/>
                    <a:pt x="5969" y="11"/>
                    <a:pt x="5969" y="1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4883650" y="2768125"/>
              <a:ext cx="590300" cy="771550"/>
            </a:xfrm>
            <a:custGeom>
              <a:avLst/>
              <a:gdLst/>
              <a:ahLst/>
              <a:cxnLst/>
              <a:rect l="l" t="t" r="r" b="b"/>
              <a:pathLst>
                <a:path w="23612" h="30862" extrusionOk="0">
                  <a:moveTo>
                    <a:pt x="11198" y="0"/>
                  </a:moveTo>
                  <a:cubicBezTo>
                    <a:pt x="10728" y="0"/>
                    <a:pt x="10260" y="195"/>
                    <a:pt x="9928" y="576"/>
                  </a:cubicBezTo>
                  <a:cubicBezTo>
                    <a:pt x="9928" y="576"/>
                    <a:pt x="9483" y="923"/>
                    <a:pt x="9401" y="1429"/>
                  </a:cubicBezTo>
                  <a:cubicBezTo>
                    <a:pt x="9290" y="1827"/>
                    <a:pt x="9326" y="2256"/>
                    <a:pt x="9507" y="2627"/>
                  </a:cubicBezTo>
                  <a:cubicBezTo>
                    <a:pt x="9844" y="3913"/>
                    <a:pt x="10927" y="6048"/>
                    <a:pt x="13786" y="9556"/>
                  </a:cubicBezTo>
                  <a:lnTo>
                    <a:pt x="11564" y="12839"/>
                  </a:lnTo>
                  <a:lnTo>
                    <a:pt x="1" y="27751"/>
                  </a:lnTo>
                  <a:cubicBezTo>
                    <a:pt x="1" y="27751"/>
                    <a:pt x="2607" y="30862"/>
                    <a:pt x="7809" y="30862"/>
                  </a:cubicBezTo>
                  <a:cubicBezTo>
                    <a:pt x="10410" y="30862"/>
                    <a:pt x="13660" y="30084"/>
                    <a:pt x="17558" y="27751"/>
                  </a:cubicBezTo>
                  <a:lnTo>
                    <a:pt x="17558" y="21092"/>
                  </a:lnTo>
                  <a:lnTo>
                    <a:pt x="23017" y="12227"/>
                  </a:lnTo>
                  <a:cubicBezTo>
                    <a:pt x="23612" y="11262"/>
                    <a:pt x="23422" y="10010"/>
                    <a:pt x="22568" y="9265"/>
                  </a:cubicBezTo>
                  <a:cubicBezTo>
                    <a:pt x="19421" y="6518"/>
                    <a:pt x="12302" y="412"/>
                    <a:pt x="12302" y="412"/>
                  </a:cubicBezTo>
                  <a:cubicBezTo>
                    <a:pt x="11985" y="136"/>
                    <a:pt x="11591" y="0"/>
                    <a:pt x="11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5122400" y="3089075"/>
              <a:ext cx="50375" cy="79225"/>
            </a:xfrm>
            <a:custGeom>
              <a:avLst/>
              <a:gdLst/>
              <a:ahLst/>
              <a:cxnLst/>
              <a:rect l="l" t="t" r="r" b="b"/>
              <a:pathLst>
                <a:path w="2015" h="3169" fill="none" extrusionOk="0">
                  <a:moveTo>
                    <a:pt x="1" y="3169"/>
                  </a:moveTo>
                  <a:lnTo>
                    <a:pt x="2014" y="1"/>
                  </a:lnTo>
                </a:path>
              </a:pathLst>
            </a:custGeom>
            <a:solidFill>
              <a:schemeClr val="dk1"/>
            </a:solidFill>
            <a:ln w="400" cap="rnd" cmpd="sng">
              <a:solidFill>
                <a:srgbClr val="0B05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5124600" y="2768125"/>
              <a:ext cx="126650" cy="98400"/>
            </a:xfrm>
            <a:custGeom>
              <a:avLst/>
              <a:gdLst/>
              <a:ahLst/>
              <a:cxnLst/>
              <a:rect l="l" t="t" r="r" b="b"/>
              <a:pathLst>
                <a:path w="5066" h="3936" extrusionOk="0">
                  <a:moveTo>
                    <a:pt x="1560" y="0"/>
                  </a:moveTo>
                  <a:cubicBezTo>
                    <a:pt x="1090" y="0"/>
                    <a:pt x="622" y="195"/>
                    <a:pt x="290" y="576"/>
                  </a:cubicBezTo>
                  <a:cubicBezTo>
                    <a:pt x="290" y="576"/>
                    <a:pt x="142" y="693"/>
                    <a:pt x="1" y="888"/>
                  </a:cubicBezTo>
                  <a:cubicBezTo>
                    <a:pt x="609" y="2311"/>
                    <a:pt x="2847" y="3936"/>
                    <a:pt x="2847" y="3936"/>
                  </a:cubicBezTo>
                  <a:lnTo>
                    <a:pt x="5065" y="2474"/>
                  </a:lnTo>
                  <a:cubicBezTo>
                    <a:pt x="3657" y="1264"/>
                    <a:pt x="2664" y="412"/>
                    <a:pt x="2664" y="412"/>
                  </a:cubicBezTo>
                  <a:cubicBezTo>
                    <a:pt x="2347" y="136"/>
                    <a:pt x="1953" y="0"/>
                    <a:pt x="1560" y="0"/>
                  </a:cubicBezTo>
                  <a:close/>
                </a:path>
              </a:pathLst>
            </a:custGeom>
            <a:solidFill>
              <a:srgbClr val="DB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4872725" y="2724700"/>
              <a:ext cx="91000" cy="312600"/>
            </a:xfrm>
            <a:custGeom>
              <a:avLst/>
              <a:gdLst/>
              <a:ahLst/>
              <a:cxnLst/>
              <a:rect l="l" t="t" r="r" b="b"/>
              <a:pathLst>
                <a:path w="3640" h="12504" extrusionOk="0">
                  <a:moveTo>
                    <a:pt x="1820" y="0"/>
                  </a:moveTo>
                  <a:cubicBezTo>
                    <a:pt x="820" y="0"/>
                    <a:pt x="1" y="818"/>
                    <a:pt x="1" y="1818"/>
                  </a:cubicBezTo>
                  <a:lnTo>
                    <a:pt x="1" y="10685"/>
                  </a:lnTo>
                  <a:cubicBezTo>
                    <a:pt x="1" y="11686"/>
                    <a:pt x="820" y="12504"/>
                    <a:pt x="1820" y="12504"/>
                  </a:cubicBezTo>
                  <a:cubicBezTo>
                    <a:pt x="2821" y="12504"/>
                    <a:pt x="3639" y="11685"/>
                    <a:pt x="3639" y="10685"/>
                  </a:cubicBezTo>
                  <a:lnTo>
                    <a:pt x="3639" y="1818"/>
                  </a:lnTo>
                  <a:cubicBezTo>
                    <a:pt x="3639" y="818"/>
                    <a:pt x="2821" y="0"/>
                    <a:pt x="1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5054650" y="2724700"/>
              <a:ext cx="90950" cy="312600"/>
            </a:xfrm>
            <a:custGeom>
              <a:avLst/>
              <a:gdLst/>
              <a:ahLst/>
              <a:cxnLst/>
              <a:rect l="l" t="t" r="r" b="b"/>
              <a:pathLst>
                <a:path w="3638" h="12504" extrusionOk="0">
                  <a:moveTo>
                    <a:pt x="1818" y="0"/>
                  </a:moveTo>
                  <a:cubicBezTo>
                    <a:pt x="818" y="0"/>
                    <a:pt x="0" y="818"/>
                    <a:pt x="0" y="1818"/>
                  </a:cubicBezTo>
                  <a:lnTo>
                    <a:pt x="0" y="10685"/>
                  </a:lnTo>
                  <a:cubicBezTo>
                    <a:pt x="0" y="11686"/>
                    <a:pt x="818" y="12504"/>
                    <a:pt x="1818" y="12504"/>
                  </a:cubicBezTo>
                  <a:cubicBezTo>
                    <a:pt x="2820" y="12504"/>
                    <a:pt x="3638" y="11685"/>
                    <a:pt x="3638" y="10685"/>
                  </a:cubicBezTo>
                  <a:lnTo>
                    <a:pt x="3638" y="1818"/>
                  </a:lnTo>
                  <a:cubicBezTo>
                    <a:pt x="3638" y="818"/>
                    <a:pt x="2820" y="0"/>
                    <a:pt x="1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4963700" y="2724675"/>
              <a:ext cx="90975" cy="359275"/>
            </a:xfrm>
            <a:custGeom>
              <a:avLst/>
              <a:gdLst/>
              <a:ahLst/>
              <a:cxnLst/>
              <a:rect l="l" t="t" r="r" b="b"/>
              <a:pathLst>
                <a:path w="3639" h="14371" extrusionOk="0">
                  <a:moveTo>
                    <a:pt x="1819" y="0"/>
                  </a:moveTo>
                  <a:cubicBezTo>
                    <a:pt x="818" y="0"/>
                    <a:pt x="0" y="819"/>
                    <a:pt x="0" y="1819"/>
                  </a:cubicBezTo>
                  <a:lnTo>
                    <a:pt x="0" y="12551"/>
                  </a:lnTo>
                  <a:cubicBezTo>
                    <a:pt x="0" y="13552"/>
                    <a:pt x="818" y="14370"/>
                    <a:pt x="1819" y="14370"/>
                  </a:cubicBezTo>
                  <a:cubicBezTo>
                    <a:pt x="2819" y="14370"/>
                    <a:pt x="3638" y="13552"/>
                    <a:pt x="3638" y="12551"/>
                  </a:cubicBezTo>
                  <a:lnTo>
                    <a:pt x="3638" y="1819"/>
                  </a:lnTo>
                  <a:cubicBezTo>
                    <a:pt x="3638" y="819"/>
                    <a:pt x="2819" y="0"/>
                    <a:pt x="1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5145575" y="2720725"/>
              <a:ext cx="189650" cy="316575"/>
            </a:xfrm>
            <a:custGeom>
              <a:avLst/>
              <a:gdLst/>
              <a:ahLst/>
              <a:cxnLst/>
              <a:rect l="l" t="t" r="r" b="b"/>
              <a:pathLst>
                <a:path w="7586" h="12663" extrusionOk="0">
                  <a:moveTo>
                    <a:pt x="2700" y="0"/>
                  </a:moveTo>
                  <a:cubicBezTo>
                    <a:pt x="2372" y="0"/>
                    <a:pt x="2032" y="49"/>
                    <a:pt x="1683" y="159"/>
                  </a:cubicBezTo>
                  <a:cubicBezTo>
                    <a:pt x="757" y="159"/>
                    <a:pt x="1" y="916"/>
                    <a:pt x="1" y="1841"/>
                  </a:cubicBezTo>
                  <a:lnTo>
                    <a:pt x="1" y="10980"/>
                  </a:lnTo>
                  <a:cubicBezTo>
                    <a:pt x="1" y="11906"/>
                    <a:pt x="757" y="12663"/>
                    <a:pt x="1683" y="12663"/>
                  </a:cubicBezTo>
                  <a:lnTo>
                    <a:pt x="1956" y="12663"/>
                  </a:lnTo>
                  <a:cubicBezTo>
                    <a:pt x="2882" y="12663"/>
                    <a:pt x="3639" y="11906"/>
                    <a:pt x="3639" y="10980"/>
                  </a:cubicBezTo>
                  <a:lnTo>
                    <a:pt x="3639" y="3751"/>
                  </a:lnTo>
                  <a:lnTo>
                    <a:pt x="7586" y="3751"/>
                  </a:lnTo>
                  <a:cubicBezTo>
                    <a:pt x="7586" y="3751"/>
                    <a:pt x="5565" y="0"/>
                    <a:pt x="2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5236525" y="2766150"/>
              <a:ext cx="25" cy="239025"/>
            </a:xfrm>
            <a:custGeom>
              <a:avLst/>
              <a:gdLst/>
              <a:ahLst/>
              <a:cxnLst/>
              <a:rect l="l" t="t" r="r" b="b"/>
              <a:pathLst>
                <a:path w="1" h="9561" fill="none" extrusionOk="0">
                  <a:moveTo>
                    <a:pt x="1" y="9560"/>
                  </a:moveTo>
                  <a:lnTo>
                    <a:pt x="1" y="0"/>
                  </a:ln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4872725" y="2942200"/>
              <a:ext cx="68975" cy="95100"/>
            </a:xfrm>
            <a:custGeom>
              <a:avLst/>
              <a:gdLst/>
              <a:ahLst/>
              <a:cxnLst/>
              <a:rect l="l" t="t" r="r" b="b"/>
              <a:pathLst>
                <a:path w="2759" h="3804" extrusionOk="0">
                  <a:moveTo>
                    <a:pt x="1" y="1"/>
                  </a:moveTo>
                  <a:lnTo>
                    <a:pt x="1" y="2121"/>
                  </a:lnTo>
                  <a:cubicBezTo>
                    <a:pt x="1" y="3047"/>
                    <a:pt x="758" y="3804"/>
                    <a:pt x="1683" y="3804"/>
                  </a:cubicBezTo>
                  <a:lnTo>
                    <a:pt x="1957" y="3804"/>
                  </a:lnTo>
                  <a:cubicBezTo>
                    <a:pt x="2759" y="2370"/>
                    <a:pt x="2168" y="1"/>
                    <a:pt x="2168" y="1"/>
                  </a:cubicBez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145575" y="2942200"/>
              <a:ext cx="68975" cy="95100"/>
            </a:xfrm>
            <a:custGeom>
              <a:avLst/>
              <a:gdLst/>
              <a:ahLst/>
              <a:cxnLst/>
              <a:rect l="l" t="t" r="r" b="b"/>
              <a:pathLst>
                <a:path w="2759" h="3804" extrusionOk="0">
                  <a:moveTo>
                    <a:pt x="1" y="1"/>
                  </a:moveTo>
                  <a:lnTo>
                    <a:pt x="1" y="2121"/>
                  </a:lnTo>
                  <a:cubicBezTo>
                    <a:pt x="1" y="3047"/>
                    <a:pt x="757" y="3804"/>
                    <a:pt x="1683" y="3804"/>
                  </a:cubicBezTo>
                  <a:lnTo>
                    <a:pt x="1956" y="3804"/>
                  </a:lnTo>
                  <a:cubicBezTo>
                    <a:pt x="2759" y="2370"/>
                    <a:pt x="2168" y="1"/>
                    <a:pt x="2169" y="1"/>
                  </a:cubicBez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054650" y="2942200"/>
              <a:ext cx="68975" cy="95100"/>
            </a:xfrm>
            <a:custGeom>
              <a:avLst/>
              <a:gdLst/>
              <a:ahLst/>
              <a:cxnLst/>
              <a:rect l="l" t="t" r="r" b="b"/>
              <a:pathLst>
                <a:path w="2759" h="3804" extrusionOk="0">
                  <a:moveTo>
                    <a:pt x="0" y="1"/>
                  </a:moveTo>
                  <a:lnTo>
                    <a:pt x="0" y="2121"/>
                  </a:lnTo>
                  <a:cubicBezTo>
                    <a:pt x="0" y="3047"/>
                    <a:pt x="757" y="3804"/>
                    <a:pt x="1682" y="3804"/>
                  </a:cubicBezTo>
                  <a:lnTo>
                    <a:pt x="1955" y="3804"/>
                  </a:lnTo>
                  <a:cubicBezTo>
                    <a:pt x="2758" y="2370"/>
                    <a:pt x="2168" y="1"/>
                    <a:pt x="2168" y="1"/>
                  </a:cubicBez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4963700" y="2989750"/>
              <a:ext cx="68950" cy="95075"/>
            </a:xfrm>
            <a:custGeom>
              <a:avLst/>
              <a:gdLst/>
              <a:ahLst/>
              <a:cxnLst/>
              <a:rect l="l" t="t" r="r" b="b"/>
              <a:pathLst>
                <a:path w="2758" h="3803" extrusionOk="0">
                  <a:moveTo>
                    <a:pt x="2167" y="1"/>
                  </a:moveTo>
                  <a:cubicBezTo>
                    <a:pt x="2167" y="1"/>
                    <a:pt x="2167" y="1"/>
                    <a:pt x="2167" y="1"/>
                  </a:cubicBezTo>
                  <a:lnTo>
                    <a:pt x="0" y="1"/>
                  </a:lnTo>
                  <a:lnTo>
                    <a:pt x="0" y="2120"/>
                  </a:lnTo>
                  <a:cubicBezTo>
                    <a:pt x="0" y="3046"/>
                    <a:pt x="757" y="3803"/>
                    <a:pt x="1683" y="3803"/>
                  </a:cubicBezTo>
                  <a:lnTo>
                    <a:pt x="1956" y="3803"/>
                  </a:lnTo>
                  <a:cubicBezTo>
                    <a:pt x="2758" y="2371"/>
                    <a:pt x="2168" y="1"/>
                    <a:pt x="2167" y="1"/>
                  </a:cubicBez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4963700" y="2766725"/>
              <a:ext cx="25" cy="223050"/>
            </a:xfrm>
            <a:custGeom>
              <a:avLst/>
              <a:gdLst/>
              <a:ahLst/>
              <a:cxnLst/>
              <a:rect l="l" t="t" r="r" b="b"/>
              <a:pathLst>
                <a:path w="1" h="8922" fill="none" extrusionOk="0">
                  <a:moveTo>
                    <a:pt x="0" y="1"/>
                  </a:moveTo>
                  <a:lnTo>
                    <a:pt x="0" y="8922"/>
                  </a:ln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054650" y="2766725"/>
              <a:ext cx="25" cy="228525"/>
            </a:xfrm>
            <a:custGeom>
              <a:avLst/>
              <a:gdLst/>
              <a:ahLst/>
              <a:cxnLst/>
              <a:rect l="l" t="t" r="r" b="b"/>
              <a:pathLst>
                <a:path w="1" h="9141" fill="none" extrusionOk="0">
                  <a:moveTo>
                    <a:pt x="0" y="1"/>
                  </a:moveTo>
                  <a:lnTo>
                    <a:pt x="0" y="9140"/>
                  </a:ln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145575" y="2766725"/>
              <a:ext cx="25" cy="228525"/>
            </a:xfrm>
            <a:custGeom>
              <a:avLst/>
              <a:gdLst/>
              <a:ahLst/>
              <a:cxnLst/>
              <a:rect l="l" t="t" r="r" b="b"/>
              <a:pathLst>
                <a:path w="1" h="9141" fill="none" extrusionOk="0">
                  <a:moveTo>
                    <a:pt x="1" y="1"/>
                  </a:moveTo>
                  <a:lnTo>
                    <a:pt x="1" y="9140"/>
                  </a:lnTo>
                </a:path>
              </a:pathLst>
            </a:custGeom>
            <a:noFill/>
            <a:ln w="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4769921" y="3421171"/>
              <a:ext cx="702997" cy="154700"/>
            </a:xfrm>
            <a:custGeom>
              <a:avLst/>
              <a:gdLst/>
              <a:ahLst/>
              <a:cxnLst/>
              <a:rect l="l" t="t" r="r" b="b"/>
              <a:pathLst>
                <a:path w="32344" h="6188" extrusionOk="0">
                  <a:moveTo>
                    <a:pt x="1" y="0"/>
                  </a:moveTo>
                  <a:lnTo>
                    <a:pt x="1" y="6188"/>
                  </a:lnTo>
                  <a:lnTo>
                    <a:pt x="32343" y="6188"/>
                  </a:lnTo>
                  <a:lnTo>
                    <a:pt x="323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4769912" y="3570838"/>
              <a:ext cx="702997" cy="144009"/>
            </a:xfrm>
            <a:custGeom>
              <a:avLst/>
              <a:gdLst/>
              <a:ahLst/>
              <a:cxnLst/>
              <a:rect l="l" t="t" r="r" b="b"/>
              <a:pathLst>
                <a:path w="32344" h="5472" extrusionOk="0">
                  <a:moveTo>
                    <a:pt x="1" y="1"/>
                  </a:moveTo>
                  <a:lnTo>
                    <a:pt x="5470" y="5471"/>
                  </a:lnTo>
                  <a:lnTo>
                    <a:pt x="27421" y="5471"/>
                  </a:lnTo>
                  <a:lnTo>
                    <a:pt x="323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4772638" y="3712626"/>
              <a:ext cx="726340" cy="1171325"/>
            </a:xfrm>
            <a:custGeom>
              <a:avLst/>
              <a:gdLst/>
              <a:ahLst/>
              <a:cxnLst/>
              <a:rect l="l" t="t" r="r" b="b"/>
              <a:pathLst>
                <a:path w="33418" h="46853" extrusionOk="0">
                  <a:moveTo>
                    <a:pt x="5345" y="0"/>
                  </a:moveTo>
                  <a:lnTo>
                    <a:pt x="0" y="46853"/>
                  </a:lnTo>
                  <a:lnTo>
                    <a:pt x="33417" y="46853"/>
                  </a:lnTo>
                  <a:lnTo>
                    <a:pt x="272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4806154" y="3735952"/>
              <a:ext cx="216328" cy="1148000"/>
            </a:xfrm>
            <a:custGeom>
              <a:avLst/>
              <a:gdLst/>
              <a:ahLst/>
              <a:cxnLst/>
              <a:rect l="l" t="t" r="r" b="b"/>
              <a:pathLst>
                <a:path w="9953" h="45920" extrusionOk="0">
                  <a:moveTo>
                    <a:pt x="5127" y="0"/>
                  </a:moveTo>
                  <a:lnTo>
                    <a:pt x="0" y="45920"/>
                  </a:lnTo>
                  <a:lnTo>
                    <a:pt x="7576" y="45920"/>
                  </a:lnTo>
                  <a:lnTo>
                    <a:pt x="9953" y="0"/>
                  </a:ln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217436" y="3735952"/>
              <a:ext cx="216350" cy="1148000"/>
            </a:xfrm>
            <a:custGeom>
              <a:avLst/>
              <a:gdLst/>
              <a:ahLst/>
              <a:cxnLst/>
              <a:rect l="l" t="t" r="r" b="b"/>
              <a:pathLst>
                <a:path w="9954" h="45920" extrusionOk="0">
                  <a:moveTo>
                    <a:pt x="1" y="0"/>
                  </a:moveTo>
                  <a:lnTo>
                    <a:pt x="2378" y="45920"/>
                  </a:lnTo>
                  <a:lnTo>
                    <a:pt x="9954" y="45920"/>
                  </a:lnTo>
                  <a:lnTo>
                    <a:pt x="4827" y="0"/>
                  </a:ln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047029" y="3744002"/>
              <a:ext cx="158144" cy="1139950"/>
            </a:xfrm>
            <a:custGeom>
              <a:avLst/>
              <a:gdLst/>
              <a:ahLst/>
              <a:cxnLst/>
              <a:rect l="l" t="t" r="r" b="b"/>
              <a:pathLst>
                <a:path w="7276" h="45598" extrusionOk="0">
                  <a:moveTo>
                    <a:pt x="0" y="1"/>
                  </a:moveTo>
                  <a:lnTo>
                    <a:pt x="0" y="45598"/>
                  </a:lnTo>
                  <a:lnTo>
                    <a:pt x="7276" y="45598"/>
                  </a:lnTo>
                  <a:lnTo>
                    <a:pt x="6104" y="1"/>
                  </a:ln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52"/>
          <p:cNvSpPr txBox="1"/>
          <p:nvPr/>
        </p:nvSpPr>
        <p:spPr>
          <a:xfrm flipH="1">
            <a:off x="526115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1098" name="Google Shape;1098;p52"/>
          <p:cNvGrpSpPr/>
          <p:nvPr/>
        </p:nvGrpSpPr>
        <p:grpSpPr>
          <a:xfrm flipH="1">
            <a:off x="1515200" y="637026"/>
            <a:ext cx="1288800" cy="380947"/>
            <a:chOff x="6148721" y="611525"/>
            <a:chExt cx="1288800" cy="380947"/>
          </a:xfrm>
        </p:grpSpPr>
        <p:sp>
          <p:nvSpPr>
            <p:cNvPr id="1099" name="Google Shape;1099;p52"/>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1100" name="Google Shape;1100;p52"/>
            <p:cNvGrpSpPr/>
            <p:nvPr/>
          </p:nvGrpSpPr>
          <p:grpSpPr>
            <a:xfrm>
              <a:off x="6167891" y="755231"/>
              <a:ext cx="1250461" cy="237241"/>
              <a:chOff x="865940" y="1154984"/>
              <a:chExt cx="1588290" cy="344476"/>
            </a:xfrm>
          </p:grpSpPr>
          <p:sp>
            <p:nvSpPr>
              <p:cNvPr id="1101" name="Google Shape;1101;p52"/>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18" name="Google Shape;1118;p52"/>
          <p:cNvCxnSpPr/>
          <p:nvPr/>
        </p:nvCxnSpPr>
        <p:spPr>
          <a:xfrm>
            <a:off x="2238700" y="3590450"/>
            <a:ext cx="619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subTitle" idx="3"/>
          </p:nvPr>
        </p:nvSpPr>
        <p:spPr>
          <a:xfrm>
            <a:off x="1524001" y="2929737"/>
            <a:ext cx="284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Enes Efe Avşaroğlu</a:t>
            </a:r>
            <a:endParaRPr dirty="0"/>
          </a:p>
          <a:p>
            <a:pPr marL="0" lvl="0" indent="0" algn="l" rtl="0">
              <a:spcBef>
                <a:spcPts val="0"/>
              </a:spcBef>
              <a:spcAft>
                <a:spcPts val="0"/>
              </a:spcAft>
              <a:buNone/>
            </a:pPr>
            <a:endParaRPr dirty="0"/>
          </a:p>
        </p:txBody>
      </p:sp>
      <p:sp>
        <p:nvSpPr>
          <p:cNvPr id="851" name="Google Shape;851;p47"/>
          <p:cNvSpPr txBox="1">
            <a:spLocks noGrp="1"/>
          </p:cNvSpPr>
          <p:nvPr>
            <p:ph type="subTitle" idx="4"/>
          </p:nvPr>
        </p:nvSpPr>
        <p:spPr>
          <a:xfrm>
            <a:off x="778503" y="3759051"/>
            <a:ext cx="36480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300" dirty="0"/>
              <a:t>Devre elemanlarını monte edip, bağlantılarını sağladım ve son kontrollerini eksiksiz bir şekilde tamamladım.</a:t>
            </a:r>
          </a:p>
        </p:txBody>
      </p:sp>
      <p:sp>
        <p:nvSpPr>
          <p:cNvPr id="852" name="Google Shape;852;p47"/>
          <p:cNvSpPr txBox="1">
            <a:spLocks noGrp="1"/>
          </p:cNvSpPr>
          <p:nvPr>
            <p:ph type="title"/>
          </p:nvPr>
        </p:nvSpPr>
        <p:spPr>
          <a:xfrm>
            <a:off x="720000" y="535000"/>
            <a:ext cx="7704000" cy="5316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tr-TR" sz="2800" dirty="0"/>
              <a:t>PROJEDE ÜSTLENDİĞİMİZ ROLLERİMİZ...</a:t>
            </a:r>
            <a:endParaRPr sz="2800" dirty="0"/>
          </a:p>
        </p:txBody>
      </p:sp>
      <p:sp>
        <p:nvSpPr>
          <p:cNvPr id="853" name="Google Shape;853;p47"/>
          <p:cNvSpPr txBox="1">
            <a:spLocks noGrp="1"/>
          </p:cNvSpPr>
          <p:nvPr>
            <p:ph type="subTitle" idx="6"/>
          </p:nvPr>
        </p:nvSpPr>
        <p:spPr>
          <a:xfrm>
            <a:off x="4630406" y="2036876"/>
            <a:ext cx="3506025"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Gerekli devre elemanlarının tedari</a:t>
            </a:r>
            <a:r>
              <a:rPr lang="tr-TR" dirty="0"/>
              <a:t>k</a:t>
            </a:r>
            <a:r>
              <a:rPr lang="pt-BR" dirty="0"/>
              <a:t>ini tamamlayarak projenin geliştirilmesi için araştırma gerçekleştirdim.</a:t>
            </a:r>
            <a:endParaRPr dirty="0"/>
          </a:p>
        </p:txBody>
      </p:sp>
      <p:sp>
        <p:nvSpPr>
          <p:cNvPr id="854" name="Google Shape;854;p47"/>
          <p:cNvSpPr txBox="1">
            <a:spLocks noGrp="1"/>
          </p:cNvSpPr>
          <p:nvPr>
            <p:ph type="subTitle" idx="5"/>
          </p:nvPr>
        </p:nvSpPr>
        <p:spPr>
          <a:xfrm>
            <a:off x="5448600" y="1153096"/>
            <a:ext cx="28437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Fatma</a:t>
            </a:r>
          </a:p>
          <a:p>
            <a:pPr marL="0" lvl="0" indent="0" algn="l" rtl="0">
              <a:spcBef>
                <a:spcPts val="0"/>
              </a:spcBef>
              <a:spcAft>
                <a:spcPts val="0"/>
              </a:spcAft>
              <a:buNone/>
            </a:pPr>
            <a:r>
              <a:rPr lang="tr-TR" dirty="0"/>
              <a:t>Özbek</a:t>
            </a:r>
            <a:endParaRPr dirty="0"/>
          </a:p>
        </p:txBody>
      </p:sp>
      <p:sp>
        <p:nvSpPr>
          <p:cNvPr id="855" name="Google Shape;855;p47"/>
          <p:cNvSpPr txBox="1">
            <a:spLocks noGrp="1"/>
          </p:cNvSpPr>
          <p:nvPr>
            <p:ph type="subTitle" idx="7"/>
          </p:nvPr>
        </p:nvSpPr>
        <p:spPr>
          <a:xfrm>
            <a:off x="5448600" y="2855570"/>
            <a:ext cx="28437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Razen</a:t>
            </a:r>
            <a:endParaRPr lang="tr-TR" dirty="0"/>
          </a:p>
          <a:p>
            <a:pPr marL="0" lvl="0" indent="0" algn="l" rtl="0">
              <a:spcBef>
                <a:spcPts val="0"/>
              </a:spcBef>
              <a:spcAft>
                <a:spcPts val="0"/>
              </a:spcAft>
              <a:buNone/>
            </a:pPr>
            <a:r>
              <a:rPr lang="tr-TR" dirty="0" err="1"/>
              <a:t>Şeyhyusuf</a:t>
            </a:r>
            <a:endParaRPr dirty="0"/>
          </a:p>
        </p:txBody>
      </p:sp>
      <p:sp>
        <p:nvSpPr>
          <p:cNvPr id="878" name="Google Shape;878;p47"/>
          <p:cNvSpPr txBox="1">
            <a:spLocks noGrp="1"/>
          </p:cNvSpPr>
          <p:nvPr>
            <p:ph type="subTitle" idx="8"/>
          </p:nvPr>
        </p:nvSpPr>
        <p:spPr>
          <a:xfrm>
            <a:off x="4629625" y="3673970"/>
            <a:ext cx="3662675" cy="90348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200" dirty="0"/>
              <a:t>Ekip projesinin gerekliliklerini karşılamak için projenin uygun bir ortamda test edilmesi ve sistemin sorunsuz çalıştığından emin olunması için gerekli hazırlıkları tamamladım.</a:t>
            </a:r>
          </a:p>
        </p:txBody>
      </p:sp>
      <p:sp>
        <p:nvSpPr>
          <p:cNvPr id="879" name="Google Shape;879;p47"/>
          <p:cNvSpPr txBox="1">
            <a:spLocks noGrp="1"/>
          </p:cNvSpPr>
          <p:nvPr>
            <p:ph type="subTitle" idx="1"/>
          </p:nvPr>
        </p:nvSpPr>
        <p:spPr>
          <a:xfrm>
            <a:off x="1581625" y="1190538"/>
            <a:ext cx="28437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Tuğçe</a:t>
            </a:r>
          </a:p>
          <a:p>
            <a:pPr marL="0" lvl="0" indent="0" algn="l" rtl="0">
              <a:spcBef>
                <a:spcPts val="0"/>
              </a:spcBef>
              <a:spcAft>
                <a:spcPts val="0"/>
              </a:spcAft>
              <a:buNone/>
            </a:pPr>
            <a:r>
              <a:rPr lang="tr-TR" dirty="0"/>
              <a:t>Karakuş</a:t>
            </a:r>
            <a:endParaRPr dirty="0"/>
          </a:p>
        </p:txBody>
      </p:sp>
      <p:sp>
        <p:nvSpPr>
          <p:cNvPr id="880" name="Google Shape;880;p47"/>
          <p:cNvSpPr txBox="1">
            <a:spLocks noGrp="1"/>
          </p:cNvSpPr>
          <p:nvPr>
            <p:ph type="subTitle" idx="2"/>
          </p:nvPr>
        </p:nvSpPr>
        <p:spPr>
          <a:xfrm>
            <a:off x="778503" y="2064965"/>
            <a:ext cx="3562450"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Projeye ilişkin gerekli kodları oluşturdum ve uygun çalışma koşullarında test ettim.</a:t>
            </a:r>
          </a:p>
        </p:txBody>
      </p:sp>
      <p:grpSp>
        <p:nvGrpSpPr>
          <p:cNvPr id="885" name="Google Shape;885;p47"/>
          <p:cNvGrpSpPr/>
          <p:nvPr/>
        </p:nvGrpSpPr>
        <p:grpSpPr>
          <a:xfrm>
            <a:off x="713375" y="1118350"/>
            <a:ext cx="7715700" cy="3490050"/>
            <a:chOff x="713375" y="1118350"/>
            <a:chExt cx="7715700" cy="3490050"/>
          </a:xfrm>
        </p:grpSpPr>
        <p:grpSp>
          <p:nvGrpSpPr>
            <p:cNvPr id="886" name="Google Shape;886;p47"/>
            <p:cNvGrpSpPr/>
            <p:nvPr/>
          </p:nvGrpSpPr>
          <p:grpSpPr>
            <a:xfrm>
              <a:off x="713375" y="1121500"/>
              <a:ext cx="7715700" cy="3486900"/>
              <a:chOff x="713375" y="1121500"/>
              <a:chExt cx="7715700" cy="3486900"/>
            </a:xfrm>
          </p:grpSpPr>
          <p:cxnSp>
            <p:nvCxnSpPr>
              <p:cNvPr id="887" name="Google Shape;887;p47"/>
              <p:cNvCxnSpPr/>
              <p:nvPr/>
            </p:nvCxnSpPr>
            <p:spPr>
              <a:xfrm>
                <a:off x="4572000" y="1121500"/>
                <a:ext cx="0" cy="3486900"/>
              </a:xfrm>
              <a:prstGeom prst="straightConnector1">
                <a:avLst/>
              </a:prstGeom>
              <a:noFill/>
              <a:ln w="9525" cap="flat" cmpd="sng">
                <a:solidFill>
                  <a:schemeClr val="dk1"/>
                </a:solidFill>
                <a:prstDash val="solid"/>
                <a:round/>
                <a:headEnd type="none" w="med" len="med"/>
                <a:tailEnd type="none" w="med" len="med"/>
              </a:ln>
            </p:spPr>
          </p:cxnSp>
          <p:cxnSp>
            <p:nvCxnSpPr>
              <p:cNvPr id="888" name="Google Shape;888;p47"/>
              <p:cNvCxnSpPr/>
              <p:nvPr/>
            </p:nvCxnSpPr>
            <p:spPr>
              <a:xfrm rot="10800000" flipH="1">
                <a:off x="713375" y="2848275"/>
                <a:ext cx="7715700" cy="2400"/>
              </a:xfrm>
              <a:prstGeom prst="straightConnector1">
                <a:avLst/>
              </a:prstGeom>
              <a:noFill/>
              <a:ln w="9525" cap="flat" cmpd="sng">
                <a:solidFill>
                  <a:schemeClr val="dk1"/>
                </a:solidFill>
                <a:prstDash val="solid"/>
                <a:round/>
                <a:headEnd type="none" w="med" len="med"/>
                <a:tailEnd type="none" w="med" len="med"/>
              </a:ln>
            </p:spPr>
          </p:cxnSp>
        </p:grpSp>
        <p:cxnSp>
          <p:nvCxnSpPr>
            <p:cNvPr id="889" name="Google Shape;889;p47"/>
            <p:cNvCxnSpPr/>
            <p:nvPr/>
          </p:nvCxnSpPr>
          <p:spPr>
            <a:xfrm rot="10800000">
              <a:off x="716200" y="1118350"/>
              <a:ext cx="7710900" cy="0"/>
            </a:xfrm>
            <a:prstGeom prst="straightConnector1">
              <a:avLst/>
            </a:prstGeom>
            <a:noFill/>
            <a:ln w="9525" cap="flat" cmpd="sng">
              <a:solidFill>
                <a:schemeClr val="dk1"/>
              </a:solidFill>
              <a:prstDash val="solid"/>
              <a:round/>
              <a:headEnd type="none" w="med" len="med"/>
              <a:tailEnd type="none" w="med" len="med"/>
            </a:ln>
          </p:spPr>
        </p:cxnSp>
      </p:grpSp>
      <p:pic>
        <p:nvPicPr>
          <p:cNvPr id="8" name="Resim 7" descr="kafatası, sanat içeren bir resim&#10;&#10;Açıklama otomatik olarak orta güvenilirlik düzeyiyle oluşturuldu">
            <a:extLst>
              <a:ext uri="{FF2B5EF4-FFF2-40B4-BE49-F238E27FC236}">
                <a16:creationId xmlns:a16="http://schemas.microsoft.com/office/drawing/2014/main" id="{7B820A28-4087-0AF2-ED33-6007CFAFF8E8}"/>
              </a:ext>
            </a:extLst>
          </p:cNvPr>
          <p:cNvPicPr>
            <a:picLocks noChangeAspect="1"/>
          </p:cNvPicPr>
          <p:nvPr/>
        </p:nvPicPr>
        <p:blipFill>
          <a:blip r:embed="rId3"/>
          <a:stretch>
            <a:fillRect/>
          </a:stretch>
        </p:blipFill>
        <p:spPr>
          <a:xfrm>
            <a:off x="778503" y="1118349"/>
            <a:ext cx="745498" cy="745498"/>
          </a:xfrm>
          <a:prstGeom prst="rect">
            <a:avLst/>
          </a:prstGeom>
        </p:spPr>
      </p:pic>
      <p:pic>
        <p:nvPicPr>
          <p:cNvPr id="10" name="Resim 9" descr="kırpıntı çizim, sanat, siluet, çizim içeren bir resim&#10;&#10;Açıklama otomatik olarak oluşturuldu">
            <a:extLst>
              <a:ext uri="{FF2B5EF4-FFF2-40B4-BE49-F238E27FC236}">
                <a16:creationId xmlns:a16="http://schemas.microsoft.com/office/drawing/2014/main" id="{1ACA9339-2119-1F98-6358-5E2232E84AC0}"/>
              </a:ext>
            </a:extLst>
          </p:cNvPr>
          <p:cNvPicPr>
            <a:picLocks noChangeAspect="1"/>
          </p:cNvPicPr>
          <p:nvPr/>
        </p:nvPicPr>
        <p:blipFill>
          <a:blip r:embed="rId4"/>
          <a:stretch>
            <a:fillRect/>
          </a:stretch>
        </p:blipFill>
        <p:spPr>
          <a:xfrm>
            <a:off x="4628424" y="1132940"/>
            <a:ext cx="803811" cy="803811"/>
          </a:xfrm>
          <a:prstGeom prst="rect">
            <a:avLst/>
          </a:prstGeom>
        </p:spPr>
      </p:pic>
      <p:pic>
        <p:nvPicPr>
          <p:cNvPr id="12" name="Resim 11">
            <a:extLst>
              <a:ext uri="{FF2B5EF4-FFF2-40B4-BE49-F238E27FC236}">
                <a16:creationId xmlns:a16="http://schemas.microsoft.com/office/drawing/2014/main" id="{C2895E4A-1A15-D263-14D1-D71CB3980FD1}"/>
              </a:ext>
            </a:extLst>
          </p:cNvPr>
          <p:cNvPicPr>
            <a:picLocks noChangeAspect="1"/>
          </p:cNvPicPr>
          <p:nvPr/>
        </p:nvPicPr>
        <p:blipFill>
          <a:blip r:embed="rId5"/>
          <a:stretch>
            <a:fillRect/>
          </a:stretch>
        </p:blipFill>
        <p:spPr>
          <a:xfrm>
            <a:off x="778503" y="2841261"/>
            <a:ext cx="843751" cy="843751"/>
          </a:xfrm>
          <a:prstGeom prst="rect">
            <a:avLst/>
          </a:prstGeom>
        </p:spPr>
      </p:pic>
      <p:pic>
        <p:nvPicPr>
          <p:cNvPr id="14" name="Resim 13" descr="kalıp, şablon, çizim, kırpıntı çizim, grafik içeren bir resim&#10;&#10;Açıklama otomatik olarak oluşturuldu">
            <a:extLst>
              <a:ext uri="{FF2B5EF4-FFF2-40B4-BE49-F238E27FC236}">
                <a16:creationId xmlns:a16="http://schemas.microsoft.com/office/drawing/2014/main" id="{38D1C500-E9BA-5AFC-9C63-76A561899464}"/>
              </a:ext>
            </a:extLst>
          </p:cNvPr>
          <p:cNvPicPr>
            <a:picLocks noChangeAspect="1"/>
          </p:cNvPicPr>
          <p:nvPr/>
        </p:nvPicPr>
        <p:blipFill>
          <a:blip r:embed="rId6"/>
          <a:stretch>
            <a:fillRect/>
          </a:stretch>
        </p:blipFill>
        <p:spPr>
          <a:xfrm>
            <a:off x="4629625" y="2841647"/>
            <a:ext cx="832323" cy="8323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6"/>
          <p:cNvSpPr txBox="1">
            <a:spLocks noGrp="1"/>
          </p:cNvSpPr>
          <p:nvPr>
            <p:ph type="title"/>
          </p:nvPr>
        </p:nvSpPr>
        <p:spPr>
          <a:xfrm>
            <a:off x="770345" y="2510936"/>
            <a:ext cx="5023800" cy="18248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4800" dirty="0"/>
              <a:t>PROJEMİZ NASIL ÇALIŞIYOR?</a:t>
            </a:r>
            <a:endParaRPr sz="4800" dirty="0"/>
          </a:p>
        </p:txBody>
      </p:sp>
      <p:sp>
        <p:nvSpPr>
          <p:cNvPr id="790" name="Google Shape;790;p46"/>
          <p:cNvSpPr txBox="1">
            <a:spLocks noGrp="1"/>
          </p:cNvSpPr>
          <p:nvPr>
            <p:ph type="title" idx="2"/>
          </p:nvPr>
        </p:nvSpPr>
        <p:spPr>
          <a:xfrm>
            <a:off x="917100" y="1143750"/>
            <a:ext cx="31509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tr-TR" dirty="0"/>
              <a:t>3</a:t>
            </a:r>
            <a:endParaRPr dirty="0"/>
          </a:p>
        </p:txBody>
      </p:sp>
      <p:sp>
        <p:nvSpPr>
          <p:cNvPr id="791" name="Google Shape;791;p46"/>
          <p:cNvSpPr txBox="1"/>
          <p:nvPr/>
        </p:nvSpPr>
        <p:spPr>
          <a:xfrm>
            <a:off x="2398075"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792" name="Google Shape;792;p46"/>
          <p:cNvGrpSpPr/>
          <p:nvPr/>
        </p:nvGrpSpPr>
        <p:grpSpPr>
          <a:xfrm>
            <a:off x="6357550" y="637026"/>
            <a:ext cx="1288800" cy="380947"/>
            <a:chOff x="6148721" y="611525"/>
            <a:chExt cx="1288800" cy="380947"/>
          </a:xfrm>
        </p:grpSpPr>
        <p:sp>
          <p:nvSpPr>
            <p:cNvPr id="793" name="Google Shape;793;p46"/>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794" name="Google Shape;794;p46"/>
            <p:cNvGrpSpPr/>
            <p:nvPr/>
          </p:nvGrpSpPr>
          <p:grpSpPr>
            <a:xfrm>
              <a:off x="6167891" y="755231"/>
              <a:ext cx="1250461" cy="237241"/>
              <a:chOff x="865940" y="1154984"/>
              <a:chExt cx="1588290" cy="344476"/>
            </a:xfrm>
          </p:grpSpPr>
          <p:sp>
            <p:nvSpPr>
              <p:cNvPr id="795" name="Google Shape;795;p46"/>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 name="Google Shape;812;p46"/>
          <p:cNvGrpSpPr/>
          <p:nvPr/>
        </p:nvGrpSpPr>
        <p:grpSpPr>
          <a:xfrm>
            <a:off x="5355232" y="1657700"/>
            <a:ext cx="2853893" cy="2433378"/>
            <a:chOff x="5355232" y="1657700"/>
            <a:chExt cx="2853893" cy="2433378"/>
          </a:xfrm>
        </p:grpSpPr>
        <p:sp>
          <p:nvSpPr>
            <p:cNvPr id="813" name="Google Shape;813;p46"/>
            <p:cNvSpPr/>
            <p:nvPr/>
          </p:nvSpPr>
          <p:spPr>
            <a:xfrm flipH="1">
              <a:off x="5775859" y="1657700"/>
              <a:ext cx="2433266" cy="2433378"/>
            </a:xfrm>
            <a:custGeom>
              <a:avLst/>
              <a:gdLst/>
              <a:ahLst/>
              <a:cxnLst/>
              <a:rect l="l" t="t" r="r" b="b"/>
              <a:pathLst>
                <a:path w="44549" h="44549" extrusionOk="0">
                  <a:moveTo>
                    <a:pt x="22274" y="1"/>
                  </a:moveTo>
                  <a:cubicBezTo>
                    <a:pt x="16366" y="1"/>
                    <a:pt x="10701" y="2347"/>
                    <a:pt x="6524" y="6524"/>
                  </a:cubicBezTo>
                  <a:cubicBezTo>
                    <a:pt x="2346" y="10702"/>
                    <a:pt x="0" y="16367"/>
                    <a:pt x="0" y="22274"/>
                  </a:cubicBezTo>
                  <a:cubicBezTo>
                    <a:pt x="0" y="28181"/>
                    <a:pt x="2346" y="33847"/>
                    <a:pt x="6524" y="38025"/>
                  </a:cubicBezTo>
                  <a:cubicBezTo>
                    <a:pt x="10701" y="42201"/>
                    <a:pt x="16366" y="44548"/>
                    <a:pt x="22274" y="44548"/>
                  </a:cubicBezTo>
                  <a:cubicBezTo>
                    <a:pt x="28181" y="44548"/>
                    <a:pt x="33847" y="42201"/>
                    <a:pt x="38024" y="38025"/>
                  </a:cubicBezTo>
                  <a:cubicBezTo>
                    <a:pt x="42201" y="33847"/>
                    <a:pt x="44548" y="28181"/>
                    <a:pt x="44548" y="22274"/>
                  </a:cubicBezTo>
                  <a:cubicBezTo>
                    <a:pt x="44548" y="16367"/>
                    <a:pt x="42201" y="10702"/>
                    <a:pt x="38024" y="6524"/>
                  </a:cubicBezTo>
                  <a:cubicBezTo>
                    <a:pt x="33847" y="2347"/>
                    <a:pt x="28181" y="1"/>
                    <a:pt x="22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flipH="1">
              <a:off x="5355232" y="2229668"/>
              <a:ext cx="369832" cy="482808"/>
            </a:xfrm>
            <a:custGeom>
              <a:avLst/>
              <a:gdLst/>
              <a:ahLst/>
              <a:cxnLst/>
              <a:rect l="l" t="t" r="r" b="b"/>
              <a:pathLst>
                <a:path w="6771" h="8839" extrusionOk="0">
                  <a:moveTo>
                    <a:pt x="4303" y="0"/>
                  </a:moveTo>
                  <a:cubicBezTo>
                    <a:pt x="3867" y="0"/>
                    <a:pt x="1360" y="4311"/>
                    <a:pt x="1360" y="4311"/>
                  </a:cubicBezTo>
                  <a:cubicBezTo>
                    <a:pt x="1360" y="4311"/>
                    <a:pt x="670" y="1882"/>
                    <a:pt x="505" y="1852"/>
                  </a:cubicBezTo>
                  <a:cubicBezTo>
                    <a:pt x="501" y="1851"/>
                    <a:pt x="497" y="1851"/>
                    <a:pt x="494" y="1851"/>
                  </a:cubicBezTo>
                  <a:cubicBezTo>
                    <a:pt x="1" y="1851"/>
                    <a:pt x="279" y="7779"/>
                    <a:pt x="279" y="7779"/>
                  </a:cubicBezTo>
                  <a:lnTo>
                    <a:pt x="2343" y="8838"/>
                  </a:lnTo>
                  <a:cubicBezTo>
                    <a:pt x="2343" y="8838"/>
                    <a:pt x="3809" y="5802"/>
                    <a:pt x="3998" y="5444"/>
                  </a:cubicBezTo>
                  <a:cubicBezTo>
                    <a:pt x="4186" y="5086"/>
                    <a:pt x="6771" y="2787"/>
                    <a:pt x="6677" y="2476"/>
                  </a:cubicBezTo>
                  <a:cubicBezTo>
                    <a:pt x="6668" y="2447"/>
                    <a:pt x="6642" y="2435"/>
                    <a:pt x="6603" y="2435"/>
                  </a:cubicBezTo>
                  <a:cubicBezTo>
                    <a:pt x="6205" y="2435"/>
                    <a:pt x="4393" y="3739"/>
                    <a:pt x="4393" y="3739"/>
                  </a:cubicBezTo>
                  <a:cubicBezTo>
                    <a:pt x="4393" y="3739"/>
                    <a:pt x="6753" y="1295"/>
                    <a:pt x="6564" y="1136"/>
                  </a:cubicBezTo>
                  <a:cubicBezTo>
                    <a:pt x="6557" y="1130"/>
                    <a:pt x="6548" y="1127"/>
                    <a:pt x="6536" y="1127"/>
                  </a:cubicBezTo>
                  <a:cubicBezTo>
                    <a:pt x="6202" y="1127"/>
                    <a:pt x="3809" y="3230"/>
                    <a:pt x="3809" y="3230"/>
                  </a:cubicBezTo>
                  <a:cubicBezTo>
                    <a:pt x="3809" y="3230"/>
                    <a:pt x="5667" y="766"/>
                    <a:pt x="5545" y="550"/>
                  </a:cubicBezTo>
                  <a:cubicBezTo>
                    <a:pt x="5539" y="539"/>
                    <a:pt x="5527" y="534"/>
                    <a:pt x="5512" y="534"/>
                  </a:cubicBezTo>
                  <a:cubicBezTo>
                    <a:pt x="5220" y="534"/>
                    <a:pt x="3355" y="2381"/>
                    <a:pt x="3355" y="2381"/>
                  </a:cubicBezTo>
                  <a:cubicBezTo>
                    <a:pt x="3355" y="2381"/>
                    <a:pt x="4705" y="116"/>
                    <a:pt x="4318" y="2"/>
                  </a:cubicBezTo>
                  <a:cubicBezTo>
                    <a:pt x="4313" y="1"/>
                    <a:pt x="4308" y="0"/>
                    <a:pt x="4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flipH="1">
              <a:off x="5467743" y="2116443"/>
              <a:ext cx="520256" cy="495972"/>
            </a:xfrm>
            <a:custGeom>
              <a:avLst/>
              <a:gdLst/>
              <a:ahLst/>
              <a:cxnLst/>
              <a:rect l="l" t="t" r="r" b="b"/>
              <a:pathLst>
                <a:path w="9525" h="9080" extrusionOk="0">
                  <a:moveTo>
                    <a:pt x="4984" y="0"/>
                  </a:moveTo>
                  <a:cubicBezTo>
                    <a:pt x="3822" y="0"/>
                    <a:pt x="2661" y="444"/>
                    <a:pt x="1774" y="1330"/>
                  </a:cubicBezTo>
                  <a:cubicBezTo>
                    <a:pt x="1" y="3103"/>
                    <a:pt x="1" y="5977"/>
                    <a:pt x="1774" y="7751"/>
                  </a:cubicBezTo>
                  <a:cubicBezTo>
                    <a:pt x="2626" y="8602"/>
                    <a:pt x="3780" y="9080"/>
                    <a:pt x="4985" y="9080"/>
                  </a:cubicBezTo>
                  <a:cubicBezTo>
                    <a:pt x="6188" y="9080"/>
                    <a:pt x="7343" y="8602"/>
                    <a:pt x="8194" y="7751"/>
                  </a:cubicBezTo>
                  <a:cubicBezTo>
                    <a:pt x="9046" y="6898"/>
                    <a:pt x="9525" y="5745"/>
                    <a:pt x="9525" y="4540"/>
                  </a:cubicBezTo>
                  <a:cubicBezTo>
                    <a:pt x="9525" y="3336"/>
                    <a:pt x="9046" y="2182"/>
                    <a:pt x="8194" y="1330"/>
                  </a:cubicBezTo>
                  <a:cubicBezTo>
                    <a:pt x="7308" y="444"/>
                    <a:pt x="6146" y="0"/>
                    <a:pt x="4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flipH="1">
              <a:off x="5537552" y="2275493"/>
              <a:ext cx="262995" cy="347071"/>
            </a:xfrm>
            <a:custGeom>
              <a:avLst/>
              <a:gdLst/>
              <a:ahLst/>
              <a:cxnLst/>
              <a:rect l="l" t="t" r="r" b="b"/>
              <a:pathLst>
                <a:path w="4815" h="6354" extrusionOk="0">
                  <a:moveTo>
                    <a:pt x="3198" y="267"/>
                  </a:moveTo>
                  <a:lnTo>
                    <a:pt x="3198" y="267"/>
                  </a:lnTo>
                  <a:cubicBezTo>
                    <a:pt x="3364" y="525"/>
                    <a:pt x="3444" y="829"/>
                    <a:pt x="3424" y="1135"/>
                  </a:cubicBezTo>
                  <a:lnTo>
                    <a:pt x="3424" y="1134"/>
                  </a:lnTo>
                  <a:cubicBezTo>
                    <a:pt x="3415" y="1259"/>
                    <a:pt x="3391" y="1381"/>
                    <a:pt x="3351" y="1499"/>
                  </a:cubicBezTo>
                  <a:cubicBezTo>
                    <a:pt x="3313" y="1375"/>
                    <a:pt x="3274" y="1253"/>
                    <a:pt x="3240" y="1129"/>
                  </a:cubicBezTo>
                  <a:cubicBezTo>
                    <a:pt x="3167" y="865"/>
                    <a:pt x="3059" y="524"/>
                    <a:pt x="3198" y="267"/>
                  </a:cubicBezTo>
                  <a:close/>
                  <a:moveTo>
                    <a:pt x="1908" y="430"/>
                  </a:moveTo>
                  <a:lnTo>
                    <a:pt x="1908" y="430"/>
                  </a:lnTo>
                  <a:cubicBezTo>
                    <a:pt x="2331" y="815"/>
                    <a:pt x="2615" y="1376"/>
                    <a:pt x="2524" y="1945"/>
                  </a:cubicBezTo>
                  <a:cubicBezTo>
                    <a:pt x="2260" y="1813"/>
                    <a:pt x="2089" y="1502"/>
                    <a:pt x="1974" y="1243"/>
                  </a:cubicBezTo>
                  <a:cubicBezTo>
                    <a:pt x="1869" y="1006"/>
                    <a:pt x="1755" y="667"/>
                    <a:pt x="1908" y="430"/>
                  </a:cubicBezTo>
                  <a:close/>
                  <a:moveTo>
                    <a:pt x="309" y="1990"/>
                  </a:moveTo>
                  <a:cubicBezTo>
                    <a:pt x="316" y="1990"/>
                    <a:pt x="323" y="1990"/>
                    <a:pt x="331" y="1991"/>
                  </a:cubicBezTo>
                  <a:cubicBezTo>
                    <a:pt x="420" y="2001"/>
                    <a:pt x="526" y="2074"/>
                    <a:pt x="599" y="2120"/>
                  </a:cubicBezTo>
                  <a:cubicBezTo>
                    <a:pt x="897" y="2311"/>
                    <a:pt x="1133" y="2607"/>
                    <a:pt x="1341" y="2890"/>
                  </a:cubicBezTo>
                  <a:cubicBezTo>
                    <a:pt x="1382" y="2945"/>
                    <a:pt x="1421" y="3002"/>
                    <a:pt x="1460" y="3060"/>
                  </a:cubicBezTo>
                  <a:cubicBezTo>
                    <a:pt x="1413" y="3067"/>
                    <a:pt x="1366" y="3071"/>
                    <a:pt x="1319" y="3071"/>
                  </a:cubicBezTo>
                  <a:cubicBezTo>
                    <a:pt x="1215" y="3071"/>
                    <a:pt x="1111" y="3054"/>
                    <a:pt x="1012" y="3020"/>
                  </a:cubicBezTo>
                  <a:cubicBezTo>
                    <a:pt x="754" y="2931"/>
                    <a:pt x="522" y="2750"/>
                    <a:pt x="384" y="2513"/>
                  </a:cubicBezTo>
                  <a:cubicBezTo>
                    <a:pt x="311" y="2391"/>
                    <a:pt x="267" y="2254"/>
                    <a:pt x="258" y="2112"/>
                  </a:cubicBezTo>
                  <a:cubicBezTo>
                    <a:pt x="253" y="2040"/>
                    <a:pt x="242" y="1990"/>
                    <a:pt x="309" y="1990"/>
                  </a:cubicBezTo>
                  <a:close/>
                  <a:moveTo>
                    <a:pt x="3206" y="0"/>
                  </a:moveTo>
                  <a:cubicBezTo>
                    <a:pt x="3179" y="0"/>
                    <a:pt x="3153" y="10"/>
                    <a:pt x="3136" y="27"/>
                  </a:cubicBezTo>
                  <a:cubicBezTo>
                    <a:pt x="2908" y="266"/>
                    <a:pt x="2909" y="602"/>
                    <a:pt x="2963" y="909"/>
                  </a:cubicBezTo>
                  <a:cubicBezTo>
                    <a:pt x="3015" y="1208"/>
                    <a:pt x="3100" y="1506"/>
                    <a:pt x="3194" y="1799"/>
                  </a:cubicBezTo>
                  <a:cubicBezTo>
                    <a:pt x="3096" y="1925"/>
                    <a:pt x="2964" y="2012"/>
                    <a:pt x="2792" y="2012"/>
                  </a:cubicBezTo>
                  <a:cubicBezTo>
                    <a:pt x="2789" y="2012"/>
                    <a:pt x="2785" y="2012"/>
                    <a:pt x="2782" y="2012"/>
                  </a:cubicBezTo>
                  <a:cubicBezTo>
                    <a:pt x="2761" y="2011"/>
                    <a:pt x="2740" y="2008"/>
                    <a:pt x="2721" y="2003"/>
                  </a:cubicBezTo>
                  <a:cubicBezTo>
                    <a:pt x="2832" y="1335"/>
                    <a:pt x="2500" y="621"/>
                    <a:pt x="1944" y="214"/>
                  </a:cubicBezTo>
                  <a:cubicBezTo>
                    <a:pt x="1931" y="205"/>
                    <a:pt x="1914" y="201"/>
                    <a:pt x="1896" y="201"/>
                  </a:cubicBezTo>
                  <a:cubicBezTo>
                    <a:pt x="1872" y="201"/>
                    <a:pt x="1847" y="209"/>
                    <a:pt x="1833" y="226"/>
                  </a:cubicBezTo>
                  <a:cubicBezTo>
                    <a:pt x="1578" y="533"/>
                    <a:pt x="1667" y="931"/>
                    <a:pt x="1811" y="1266"/>
                  </a:cubicBezTo>
                  <a:cubicBezTo>
                    <a:pt x="1950" y="1589"/>
                    <a:pt x="2158" y="1954"/>
                    <a:pt x="2484" y="2105"/>
                  </a:cubicBezTo>
                  <a:cubicBezTo>
                    <a:pt x="2477" y="2133"/>
                    <a:pt x="2474" y="2160"/>
                    <a:pt x="2464" y="2186"/>
                  </a:cubicBezTo>
                  <a:cubicBezTo>
                    <a:pt x="2340" y="2537"/>
                    <a:pt x="2050" y="2851"/>
                    <a:pt x="1704" y="2992"/>
                  </a:cubicBezTo>
                  <a:cubicBezTo>
                    <a:pt x="1601" y="2834"/>
                    <a:pt x="1490" y="2680"/>
                    <a:pt x="1371" y="2534"/>
                  </a:cubicBezTo>
                  <a:cubicBezTo>
                    <a:pt x="1116" y="2220"/>
                    <a:pt x="813" y="1905"/>
                    <a:pt x="420" y="1775"/>
                  </a:cubicBezTo>
                  <a:cubicBezTo>
                    <a:pt x="368" y="1758"/>
                    <a:pt x="314" y="1747"/>
                    <a:pt x="264" y="1747"/>
                  </a:cubicBezTo>
                  <a:cubicBezTo>
                    <a:pt x="158" y="1747"/>
                    <a:pt x="67" y="1795"/>
                    <a:pt x="36" y="1927"/>
                  </a:cubicBezTo>
                  <a:cubicBezTo>
                    <a:pt x="1" y="2080"/>
                    <a:pt x="36" y="2262"/>
                    <a:pt x="87" y="2407"/>
                  </a:cubicBezTo>
                  <a:cubicBezTo>
                    <a:pt x="197" y="2720"/>
                    <a:pt x="436" y="2984"/>
                    <a:pt x="733" y="3133"/>
                  </a:cubicBezTo>
                  <a:cubicBezTo>
                    <a:pt x="912" y="3222"/>
                    <a:pt x="1098" y="3262"/>
                    <a:pt x="1281" y="3262"/>
                  </a:cubicBezTo>
                  <a:cubicBezTo>
                    <a:pt x="1378" y="3262"/>
                    <a:pt x="1474" y="3251"/>
                    <a:pt x="1569" y="3230"/>
                  </a:cubicBezTo>
                  <a:cubicBezTo>
                    <a:pt x="1690" y="3425"/>
                    <a:pt x="1797" y="3626"/>
                    <a:pt x="1893" y="3834"/>
                  </a:cubicBezTo>
                  <a:cubicBezTo>
                    <a:pt x="2241" y="4594"/>
                    <a:pt x="2416" y="5449"/>
                    <a:pt x="2423" y="6283"/>
                  </a:cubicBezTo>
                  <a:cubicBezTo>
                    <a:pt x="2423" y="6330"/>
                    <a:pt x="2458" y="6354"/>
                    <a:pt x="2493" y="6354"/>
                  </a:cubicBezTo>
                  <a:cubicBezTo>
                    <a:pt x="2527" y="6354"/>
                    <a:pt x="2561" y="6332"/>
                    <a:pt x="2565" y="6288"/>
                  </a:cubicBezTo>
                  <a:cubicBezTo>
                    <a:pt x="2646" y="5382"/>
                    <a:pt x="2471" y="4494"/>
                    <a:pt x="2086" y="3673"/>
                  </a:cubicBezTo>
                  <a:cubicBezTo>
                    <a:pt x="2002" y="3495"/>
                    <a:pt x="1909" y="3322"/>
                    <a:pt x="1806" y="3155"/>
                  </a:cubicBezTo>
                  <a:cubicBezTo>
                    <a:pt x="2100" y="3031"/>
                    <a:pt x="2348" y="2819"/>
                    <a:pt x="2517" y="2549"/>
                  </a:cubicBezTo>
                  <a:cubicBezTo>
                    <a:pt x="2589" y="2430"/>
                    <a:pt x="2646" y="2300"/>
                    <a:pt x="2684" y="2164"/>
                  </a:cubicBezTo>
                  <a:cubicBezTo>
                    <a:pt x="2714" y="2172"/>
                    <a:pt x="2744" y="2177"/>
                    <a:pt x="2776" y="2180"/>
                  </a:cubicBezTo>
                  <a:cubicBezTo>
                    <a:pt x="2784" y="2180"/>
                    <a:pt x="2792" y="2181"/>
                    <a:pt x="2800" y="2181"/>
                  </a:cubicBezTo>
                  <a:cubicBezTo>
                    <a:pt x="2983" y="2181"/>
                    <a:pt x="3133" y="2102"/>
                    <a:pt x="3254" y="1986"/>
                  </a:cubicBezTo>
                  <a:cubicBezTo>
                    <a:pt x="3283" y="2075"/>
                    <a:pt x="3312" y="2163"/>
                    <a:pt x="3342" y="2250"/>
                  </a:cubicBezTo>
                  <a:cubicBezTo>
                    <a:pt x="3652" y="3157"/>
                    <a:pt x="4049" y="4030"/>
                    <a:pt x="4527" y="4860"/>
                  </a:cubicBezTo>
                  <a:cubicBezTo>
                    <a:pt x="4554" y="4906"/>
                    <a:pt x="4594" y="4925"/>
                    <a:pt x="4635" y="4925"/>
                  </a:cubicBezTo>
                  <a:cubicBezTo>
                    <a:pt x="4724" y="4925"/>
                    <a:pt x="4814" y="4835"/>
                    <a:pt x="4756" y="4736"/>
                  </a:cubicBezTo>
                  <a:cubicBezTo>
                    <a:pt x="4314" y="3978"/>
                    <a:pt x="3939" y="3183"/>
                    <a:pt x="3634" y="2358"/>
                  </a:cubicBezTo>
                  <a:cubicBezTo>
                    <a:pt x="3561" y="2161"/>
                    <a:pt x="3492" y="1961"/>
                    <a:pt x="3429" y="1760"/>
                  </a:cubicBezTo>
                  <a:cubicBezTo>
                    <a:pt x="3510" y="1612"/>
                    <a:pt x="3567" y="1453"/>
                    <a:pt x="3594" y="1286"/>
                  </a:cubicBezTo>
                  <a:cubicBezTo>
                    <a:pt x="3665" y="841"/>
                    <a:pt x="3549" y="386"/>
                    <a:pt x="3274" y="30"/>
                  </a:cubicBezTo>
                  <a:cubicBezTo>
                    <a:pt x="3259" y="10"/>
                    <a:pt x="3232" y="0"/>
                    <a:pt x="3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flipH="1">
              <a:off x="5451473" y="2517673"/>
              <a:ext cx="241420" cy="227721"/>
            </a:xfrm>
            <a:custGeom>
              <a:avLst/>
              <a:gdLst/>
              <a:ahLst/>
              <a:cxnLst/>
              <a:rect l="l" t="t" r="r" b="b"/>
              <a:pathLst>
                <a:path w="4420" h="4169" extrusionOk="0">
                  <a:moveTo>
                    <a:pt x="3112" y="0"/>
                  </a:moveTo>
                  <a:lnTo>
                    <a:pt x="1" y="1685"/>
                  </a:lnTo>
                  <a:lnTo>
                    <a:pt x="842" y="3241"/>
                  </a:lnTo>
                  <a:cubicBezTo>
                    <a:pt x="1162" y="3833"/>
                    <a:pt x="1771" y="4169"/>
                    <a:pt x="2400" y="4169"/>
                  </a:cubicBezTo>
                  <a:cubicBezTo>
                    <a:pt x="2684" y="4169"/>
                    <a:pt x="2973" y="4100"/>
                    <a:pt x="3240" y="3955"/>
                  </a:cubicBezTo>
                  <a:cubicBezTo>
                    <a:pt x="4100" y="3490"/>
                    <a:pt x="4419" y="2417"/>
                    <a:pt x="3955" y="1557"/>
                  </a:cubicBezTo>
                  <a:lnTo>
                    <a:pt x="3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flipH="1">
              <a:off x="5673332" y="2229668"/>
              <a:ext cx="369777" cy="482863"/>
            </a:xfrm>
            <a:custGeom>
              <a:avLst/>
              <a:gdLst/>
              <a:ahLst/>
              <a:cxnLst/>
              <a:rect l="l" t="t" r="r" b="b"/>
              <a:pathLst>
                <a:path w="6770" h="8840" extrusionOk="0">
                  <a:moveTo>
                    <a:pt x="4302" y="0"/>
                  </a:moveTo>
                  <a:cubicBezTo>
                    <a:pt x="3867" y="0"/>
                    <a:pt x="1360" y="4311"/>
                    <a:pt x="1360" y="4311"/>
                  </a:cubicBezTo>
                  <a:cubicBezTo>
                    <a:pt x="1360" y="4311"/>
                    <a:pt x="669" y="1882"/>
                    <a:pt x="505" y="1852"/>
                  </a:cubicBezTo>
                  <a:cubicBezTo>
                    <a:pt x="501" y="1851"/>
                    <a:pt x="498" y="1851"/>
                    <a:pt x="494" y="1851"/>
                  </a:cubicBezTo>
                  <a:cubicBezTo>
                    <a:pt x="1" y="1851"/>
                    <a:pt x="278" y="7779"/>
                    <a:pt x="278" y="7779"/>
                  </a:cubicBezTo>
                  <a:lnTo>
                    <a:pt x="2343" y="8840"/>
                  </a:lnTo>
                  <a:cubicBezTo>
                    <a:pt x="2343" y="8840"/>
                    <a:pt x="3810" y="5803"/>
                    <a:pt x="3998" y="5444"/>
                  </a:cubicBezTo>
                  <a:cubicBezTo>
                    <a:pt x="4185" y="5086"/>
                    <a:pt x="6770" y="2787"/>
                    <a:pt x="6675" y="2476"/>
                  </a:cubicBezTo>
                  <a:cubicBezTo>
                    <a:pt x="6667" y="2448"/>
                    <a:pt x="6642" y="2435"/>
                    <a:pt x="6603" y="2435"/>
                  </a:cubicBezTo>
                  <a:cubicBezTo>
                    <a:pt x="6206" y="2435"/>
                    <a:pt x="4394" y="3739"/>
                    <a:pt x="4394" y="3739"/>
                  </a:cubicBezTo>
                  <a:cubicBezTo>
                    <a:pt x="4394" y="3739"/>
                    <a:pt x="6752" y="1295"/>
                    <a:pt x="6563" y="1136"/>
                  </a:cubicBezTo>
                  <a:cubicBezTo>
                    <a:pt x="6556" y="1130"/>
                    <a:pt x="6547" y="1127"/>
                    <a:pt x="6535" y="1127"/>
                  </a:cubicBezTo>
                  <a:cubicBezTo>
                    <a:pt x="6201" y="1127"/>
                    <a:pt x="3808" y="3230"/>
                    <a:pt x="3808" y="3230"/>
                  </a:cubicBezTo>
                  <a:cubicBezTo>
                    <a:pt x="3808" y="3230"/>
                    <a:pt x="5667" y="766"/>
                    <a:pt x="5545" y="550"/>
                  </a:cubicBezTo>
                  <a:cubicBezTo>
                    <a:pt x="5539" y="539"/>
                    <a:pt x="5527" y="534"/>
                    <a:pt x="5512" y="534"/>
                  </a:cubicBezTo>
                  <a:cubicBezTo>
                    <a:pt x="5219" y="534"/>
                    <a:pt x="3355" y="2381"/>
                    <a:pt x="3355" y="2381"/>
                  </a:cubicBezTo>
                  <a:cubicBezTo>
                    <a:pt x="3355" y="2381"/>
                    <a:pt x="4705" y="116"/>
                    <a:pt x="4317" y="2"/>
                  </a:cubicBezTo>
                  <a:cubicBezTo>
                    <a:pt x="4312" y="1"/>
                    <a:pt x="4307" y="0"/>
                    <a:pt x="4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flipH="1">
              <a:off x="6735995" y="2427825"/>
              <a:ext cx="326136" cy="482262"/>
            </a:xfrm>
            <a:custGeom>
              <a:avLst/>
              <a:gdLst/>
              <a:ahLst/>
              <a:cxnLst/>
              <a:rect l="l" t="t" r="r" b="b"/>
              <a:pathLst>
                <a:path w="5971" h="8829" extrusionOk="0">
                  <a:moveTo>
                    <a:pt x="3495" y="1"/>
                  </a:moveTo>
                  <a:cubicBezTo>
                    <a:pt x="2509" y="1"/>
                    <a:pt x="1608" y="674"/>
                    <a:pt x="1366" y="1672"/>
                  </a:cubicBezTo>
                  <a:lnTo>
                    <a:pt x="285" y="6105"/>
                  </a:lnTo>
                  <a:cubicBezTo>
                    <a:pt x="0" y="7274"/>
                    <a:pt x="724" y="8466"/>
                    <a:pt x="1895" y="8751"/>
                  </a:cubicBezTo>
                  <a:lnTo>
                    <a:pt x="1959" y="8766"/>
                  </a:lnTo>
                  <a:cubicBezTo>
                    <a:pt x="2131" y="8808"/>
                    <a:pt x="2305" y="8828"/>
                    <a:pt x="2475" y="8828"/>
                  </a:cubicBezTo>
                  <a:cubicBezTo>
                    <a:pt x="3461" y="8828"/>
                    <a:pt x="4362" y="8155"/>
                    <a:pt x="4605" y="7157"/>
                  </a:cubicBezTo>
                  <a:lnTo>
                    <a:pt x="5685" y="2725"/>
                  </a:lnTo>
                  <a:cubicBezTo>
                    <a:pt x="5971" y="1554"/>
                    <a:pt x="5247" y="363"/>
                    <a:pt x="4076" y="78"/>
                  </a:cubicBezTo>
                  <a:lnTo>
                    <a:pt x="4012" y="63"/>
                  </a:lnTo>
                  <a:cubicBezTo>
                    <a:pt x="3839" y="21"/>
                    <a:pt x="3666" y="1"/>
                    <a:pt x="3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flipH="1">
              <a:off x="6735068" y="2426023"/>
              <a:ext cx="271079" cy="322273"/>
            </a:xfrm>
            <a:custGeom>
              <a:avLst/>
              <a:gdLst/>
              <a:ahLst/>
              <a:cxnLst/>
              <a:rect l="l" t="t" r="r" b="b"/>
              <a:pathLst>
                <a:path w="4963" h="5900" extrusionOk="0">
                  <a:moveTo>
                    <a:pt x="2356" y="1"/>
                  </a:moveTo>
                  <a:cubicBezTo>
                    <a:pt x="1441" y="1"/>
                    <a:pt x="603" y="626"/>
                    <a:pt x="377" y="1552"/>
                  </a:cubicBezTo>
                  <a:lnTo>
                    <a:pt x="0" y="3102"/>
                  </a:lnTo>
                  <a:cubicBezTo>
                    <a:pt x="1085" y="4599"/>
                    <a:pt x="2836" y="5743"/>
                    <a:pt x="3895" y="5900"/>
                  </a:cubicBezTo>
                  <a:lnTo>
                    <a:pt x="4697" y="2606"/>
                  </a:lnTo>
                  <a:cubicBezTo>
                    <a:pt x="4963" y="1518"/>
                    <a:pt x="4289" y="413"/>
                    <a:pt x="3202" y="148"/>
                  </a:cubicBezTo>
                  <a:lnTo>
                    <a:pt x="2836" y="59"/>
                  </a:lnTo>
                  <a:cubicBezTo>
                    <a:pt x="2675" y="19"/>
                    <a:pt x="2515" y="1"/>
                    <a:pt x="2356" y="1"/>
                  </a:cubicBezTo>
                  <a:close/>
                </a:path>
              </a:pathLst>
            </a:custGeom>
            <a:solidFill>
              <a:srgbClr val="191919">
                <a:alpha val="3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flipH="1">
              <a:off x="6495122" y="2057018"/>
              <a:ext cx="517688" cy="687206"/>
            </a:xfrm>
            <a:custGeom>
              <a:avLst/>
              <a:gdLst/>
              <a:ahLst/>
              <a:cxnLst/>
              <a:rect l="l" t="t" r="r" b="b"/>
              <a:pathLst>
                <a:path w="9478" h="12581" extrusionOk="0">
                  <a:moveTo>
                    <a:pt x="4830" y="0"/>
                  </a:moveTo>
                  <a:cubicBezTo>
                    <a:pt x="2926" y="0"/>
                    <a:pt x="1182" y="1186"/>
                    <a:pt x="504" y="3005"/>
                  </a:cubicBezTo>
                  <a:cubicBezTo>
                    <a:pt x="503" y="3006"/>
                    <a:pt x="501" y="3007"/>
                    <a:pt x="500" y="3010"/>
                  </a:cubicBezTo>
                  <a:cubicBezTo>
                    <a:pt x="0" y="3898"/>
                    <a:pt x="154" y="6267"/>
                    <a:pt x="285" y="7570"/>
                  </a:cubicBezTo>
                  <a:cubicBezTo>
                    <a:pt x="344" y="8159"/>
                    <a:pt x="567" y="8722"/>
                    <a:pt x="927" y="9193"/>
                  </a:cubicBezTo>
                  <a:cubicBezTo>
                    <a:pt x="1908" y="10476"/>
                    <a:pt x="4148" y="12581"/>
                    <a:pt x="5901" y="12581"/>
                  </a:cubicBezTo>
                  <a:cubicBezTo>
                    <a:pt x="6335" y="12581"/>
                    <a:pt x="6740" y="12451"/>
                    <a:pt x="7088" y="12148"/>
                  </a:cubicBezTo>
                  <a:cubicBezTo>
                    <a:pt x="8665" y="10774"/>
                    <a:pt x="9111" y="7801"/>
                    <a:pt x="9325" y="5706"/>
                  </a:cubicBezTo>
                  <a:cubicBezTo>
                    <a:pt x="9443" y="5215"/>
                    <a:pt x="9478" y="4708"/>
                    <a:pt x="9432" y="4206"/>
                  </a:cubicBezTo>
                  <a:lnTo>
                    <a:pt x="9432" y="4163"/>
                  </a:lnTo>
                  <a:lnTo>
                    <a:pt x="9427" y="4162"/>
                  </a:lnTo>
                  <a:cubicBezTo>
                    <a:pt x="9237" y="2266"/>
                    <a:pt x="7882" y="609"/>
                    <a:pt x="5926" y="132"/>
                  </a:cubicBezTo>
                  <a:cubicBezTo>
                    <a:pt x="5559" y="43"/>
                    <a:pt x="5192" y="0"/>
                    <a:pt x="4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flipH="1">
              <a:off x="6612945" y="2536080"/>
              <a:ext cx="68493" cy="36324"/>
            </a:xfrm>
            <a:custGeom>
              <a:avLst/>
              <a:gdLst/>
              <a:ahLst/>
              <a:cxnLst/>
              <a:rect l="l" t="t" r="r" b="b"/>
              <a:pathLst>
                <a:path w="1254" h="665" fill="none" extrusionOk="0">
                  <a:moveTo>
                    <a:pt x="1253" y="306"/>
                  </a:moveTo>
                  <a:cubicBezTo>
                    <a:pt x="1253" y="306"/>
                    <a:pt x="638" y="664"/>
                    <a:pt x="1" y="1"/>
                  </a:cubicBezTo>
                </a:path>
              </a:pathLst>
            </a:custGeom>
            <a:noFill/>
            <a:ln w="5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flipH="1">
              <a:off x="6694654" y="2339889"/>
              <a:ext cx="110223" cy="51728"/>
            </a:xfrm>
            <a:custGeom>
              <a:avLst/>
              <a:gdLst/>
              <a:ahLst/>
              <a:cxnLst/>
              <a:rect l="l" t="t" r="r" b="b"/>
              <a:pathLst>
                <a:path w="2018" h="947" extrusionOk="0">
                  <a:moveTo>
                    <a:pt x="630" y="0"/>
                  </a:moveTo>
                  <a:cubicBezTo>
                    <a:pt x="458" y="0"/>
                    <a:pt x="276" y="36"/>
                    <a:pt x="86" y="125"/>
                  </a:cubicBezTo>
                  <a:cubicBezTo>
                    <a:pt x="27" y="153"/>
                    <a:pt x="0" y="223"/>
                    <a:pt x="28" y="283"/>
                  </a:cubicBezTo>
                  <a:cubicBezTo>
                    <a:pt x="39" y="305"/>
                    <a:pt x="56" y="324"/>
                    <a:pt x="78" y="337"/>
                  </a:cubicBezTo>
                  <a:cubicBezTo>
                    <a:pt x="96" y="347"/>
                    <a:pt x="116" y="352"/>
                    <a:pt x="136" y="352"/>
                  </a:cubicBezTo>
                  <a:cubicBezTo>
                    <a:pt x="153" y="352"/>
                    <a:pt x="170" y="348"/>
                    <a:pt x="187" y="340"/>
                  </a:cubicBezTo>
                  <a:cubicBezTo>
                    <a:pt x="343" y="267"/>
                    <a:pt x="494" y="237"/>
                    <a:pt x="637" y="237"/>
                  </a:cubicBezTo>
                  <a:cubicBezTo>
                    <a:pt x="1289" y="237"/>
                    <a:pt x="1763" y="868"/>
                    <a:pt x="1787" y="901"/>
                  </a:cubicBezTo>
                  <a:cubicBezTo>
                    <a:pt x="1811" y="931"/>
                    <a:pt x="1846" y="946"/>
                    <a:pt x="1881" y="946"/>
                  </a:cubicBezTo>
                  <a:cubicBezTo>
                    <a:pt x="1906" y="946"/>
                    <a:pt x="1932" y="938"/>
                    <a:pt x="1953" y="922"/>
                  </a:cubicBezTo>
                  <a:cubicBezTo>
                    <a:pt x="2005" y="885"/>
                    <a:pt x="2017" y="812"/>
                    <a:pt x="1980" y="759"/>
                  </a:cubicBezTo>
                  <a:cubicBezTo>
                    <a:pt x="1974" y="750"/>
                    <a:pt x="1412"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flipH="1">
              <a:off x="6510309" y="2357422"/>
              <a:ext cx="405280" cy="221276"/>
            </a:xfrm>
            <a:custGeom>
              <a:avLst/>
              <a:gdLst/>
              <a:ahLst/>
              <a:cxnLst/>
              <a:rect l="l" t="t" r="r" b="b"/>
              <a:pathLst>
                <a:path w="7420" h="4051" extrusionOk="0">
                  <a:moveTo>
                    <a:pt x="1819" y="1"/>
                  </a:moveTo>
                  <a:cubicBezTo>
                    <a:pt x="1207" y="1"/>
                    <a:pt x="564" y="290"/>
                    <a:pt x="288" y="829"/>
                  </a:cubicBezTo>
                  <a:cubicBezTo>
                    <a:pt x="1" y="1391"/>
                    <a:pt x="227" y="2031"/>
                    <a:pt x="715" y="2421"/>
                  </a:cubicBezTo>
                  <a:cubicBezTo>
                    <a:pt x="1300" y="2891"/>
                    <a:pt x="2130" y="3002"/>
                    <a:pt x="2871" y="3025"/>
                  </a:cubicBezTo>
                  <a:cubicBezTo>
                    <a:pt x="2927" y="3027"/>
                    <a:pt x="2983" y="3028"/>
                    <a:pt x="3038" y="3028"/>
                  </a:cubicBezTo>
                  <a:cubicBezTo>
                    <a:pt x="3372" y="3028"/>
                    <a:pt x="3703" y="2997"/>
                    <a:pt x="4036" y="2973"/>
                  </a:cubicBezTo>
                  <a:cubicBezTo>
                    <a:pt x="4193" y="2961"/>
                    <a:pt x="4352" y="2951"/>
                    <a:pt x="4510" y="2951"/>
                  </a:cubicBezTo>
                  <a:cubicBezTo>
                    <a:pt x="4718" y="2951"/>
                    <a:pt x="4925" y="2969"/>
                    <a:pt x="5125" y="3024"/>
                  </a:cubicBezTo>
                  <a:cubicBezTo>
                    <a:pt x="5787" y="3204"/>
                    <a:pt x="6200" y="3800"/>
                    <a:pt x="6829" y="4050"/>
                  </a:cubicBezTo>
                  <a:cubicBezTo>
                    <a:pt x="7118" y="3151"/>
                    <a:pt x="7297" y="2179"/>
                    <a:pt x="7419" y="1277"/>
                  </a:cubicBezTo>
                  <a:cubicBezTo>
                    <a:pt x="7392" y="1275"/>
                    <a:pt x="7364" y="1274"/>
                    <a:pt x="7336" y="1274"/>
                  </a:cubicBezTo>
                  <a:cubicBezTo>
                    <a:pt x="6922" y="1274"/>
                    <a:pt x="6442" y="1471"/>
                    <a:pt x="6083" y="1492"/>
                  </a:cubicBezTo>
                  <a:cubicBezTo>
                    <a:pt x="6041" y="1495"/>
                    <a:pt x="5999" y="1496"/>
                    <a:pt x="5957" y="1496"/>
                  </a:cubicBezTo>
                  <a:cubicBezTo>
                    <a:pt x="5217" y="1496"/>
                    <a:pt x="4552" y="1101"/>
                    <a:pt x="3939" y="749"/>
                  </a:cubicBezTo>
                  <a:cubicBezTo>
                    <a:pt x="3297" y="379"/>
                    <a:pt x="2604" y="5"/>
                    <a:pt x="1830" y="1"/>
                  </a:cubicBezTo>
                  <a:cubicBezTo>
                    <a:pt x="1826" y="1"/>
                    <a:pt x="1822" y="1"/>
                    <a:pt x="1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flipH="1">
              <a:off x="6507366" y="2392268"/>
              <a:ext cx="95476" cy="26547"/>
            </a:xfrm>
            <a:custGeom>
              <a:avLst/>
              <a:gdLst/>
              <a:ahLst/>
              <a:cxnLst/>
              <a:rect l="l" t="t" r="r" b="b"/>
              <a:pathLst>
                <a:path w="1748" h="486" extrusionOk="0">
                  <a:moveTo>
                    <a:pt x="995" y="0"/>
                  </a:moveTo>
                  <a:cubicBezTo>
                    <a:pt x="505" y="0"/>
                    <a:pt x="88" y="207"/>
                    <a:pt x="81" y="210"/>
                  </a:cubicBezTo>
                  <a:cubicBezTo>
                    <a:pt x="23" y="241"/>
                    <a:pt x="1" y="312"/>
                    <a:pt x="30" y="370"/>
                  </a:cubicBezTo>
                  <a:cubicBezTo>
                    <a:pt x="51" y="411"/>
                    <a:pt x="93" y="435"/>
                    <a:pt x="136" y="435"/>
                  </a:cubicBezTo>
                  <a:cubicBezTo>
                    <a:pt x="154" y="435"/>
                    <a:pt x="172" y="431"/>
                    <a:pt x="190" y="422"/>
                  </a:cubicBezTo>
                  <a:cubicBezTo>
                    <a:pt x="215" y="410"/>
                    <a:pt x="572" y="235"/>
                    <a:pt x="985" y="235"/>
                  </a:cubicBezTo>
                  <a:cubicBezTo>
                    <a:pt x="1228" y="235"/>
                    <a:pt x="1489" y="296"/>
                    <a:pt x="1714" y="485"/>
                  </a:cubicBezTo>
                  <a:cubicBezTo>
                    <a:pt x="1726" y="392"/>
                    <a:pt x="1737" y="301"/>
                    <a:pt x="1748" y="210"/>
                  </a:cubicBezTo>
                  <a:cubicBezTo>
                    <a:pt x="1507" y="53"/>
                    <a:pt x="1242"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flipH="1">
              <a:off x="6709345" y="2409200"/>
              <a:ext cx="155722" cy="72648"/>
            </a:xfrm>
            <a:custGeom>
              <a:avLst/>
              <a:gdLst/>
              <a:ahLst/>
              <a:cxnLst/>
              <a:rect l="l" t="t" r="r" b="b"/>
              <a:pathLst>
                <a:path w="2851" h="1330" extrusionOk="0">
                  <a:moveTo>
                    <a:pt x="834" y="0"/>
                  </a:moveTo>
                  <a:cubicBezTo>
                    <a:pt x="583" y="0"/>
                    <a:pt x="306" y="37"/>
                    <a:pt x="1" y="124"/>
                  </a:cubicBezTo>
                  <a:lnTo>
                    <a:pt x="1" y="124"/>
                  </a:lnTo>
                  <a:cubicBezTo>
                    <a:pt x="1" y="124"/>
                    <a:pt x="1" y="124"/>
                    <a:pt x="1" y="124"/>
                  </a:cubicBezTo>
                  <a:cubicBezTo>
                    <a:pt x="1" y="124"/>
                    <a:pt x="1" y="124"/>
                    <a:pt x="1" y="124"/>
                  </a:cubicBezTo>
                  <a:cubicBezTo>
                    <a:pt x="1" y="124"/>
                    <a:pt x="1" y="124"/>
                    <a:pt x="1" y="124"/>
                  </a:cubicBezTo>
                  <a:lnTo>
                    <a:pt x="1" y="124"/>
                  </a:lnTo>
                  <a:cubicBezTo>
                    <a:pt x="2" y="125"/>
                    <a:pt x="591" y="1329"/>
                    <a:pt x="2178" y="1329"/>
                  </a:cubicBezTo>
                  <a:cubicBezTo>
                    <a:pt x="2385" y="1329"/>
                    <a:pt x="2609" y="1309"/>
                    <a:pt x="2850" y="1262"/>
                  </a:cubicBezTo>
                  <a:cubicBezTo>
                    <a:pt x="2850" y="1262"/>
                    <a:pt x="2294"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flipH="1">
              <a:off x="6709347" y="2423783"/>
              <a:ext cx="77724" cy="57954"/>
            </a:xfrm>
            <a:custGeom>
              <a:avLst/>
              <a:gdLst/>
              <a:ahLst/>
              <a:cxnLst/>
              <a:rect l="l" t="t" r="r" b="b"/>
              <a:pathLst>
                <a:path w="1423" h="1061" extrusionOk="0">
                  <a:moveTo>
                    <a:pt x="469" y="0"/>
                  </a:moveTo>
                  <a:cubicBezTo>
                    <a:pt x="338" y="109"/>
                    <a:pt x="229" y="242"/>
                    <a:pt x="150" y="394"/>
                  </a:cubicBezTo>
                  <a:cubicBezTo>
                    <a:pt x="58" y="569"/>
                    <a:pt x="7" y="763"/>
                    <a:pt x="0" y="960"/>
                  </a:cubicBezTo>
                  <a:cubicBezTo>
                    <a:pt x="223" y="1022"/>
                    <a:pt x="474" y="1061"/>
                    <a:pt x="758" y="1061"/>
                  </a:cubicBezTo>
                  <a:cubicBezTo>
                    <a:pt x="963" y="1061"/>
                    <a:pt x="1184" y="1041"/>
                    <a:pt x="1422" y="995"/>
                  </a:cubicBezTo>
                  <a:cubicBezTo>
                    <a:pt x="1422" y="995"/>
                    <a:pt x="1143" y="369"/>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flipH="1">
              <a:off x="6701917" y="2402100"/>
              <a:ext cx="170414" cy="82535"/>
            </a:xfrm>
            <a:custGeom>
              <a:avLst/>
              <a:gdLst/>
              <a:ahLst/>
              <a:cxnLst/>
              <a:rect l="l" t="t" r="r" b="b"/>
              <a:pathLst>
                <a:path w="3120" h="1511" extrusionOk="0">
                  <a:moveTo>
                    <a:pt x="968" y="1"/>
                  </a:moveTo>
                  <a:cubicBezTo>
                    <a:pt x="706" y="1"/>
                    <a:pt x="416" y="42"/>
                    <a:pt x="99" y="139"/>
                  </a:cubicBezTo>
                  <a:cubicBezTo>
                    <a:pt x="36" y="159"/>
                    <a:pt x="1" y="225"/>
                    <a:pt x="20" y="288"/>
                  </a:cubicBezTo>
                  <a:cubicBezTo>
                    <a:pt x="36" y="340"/>
                    <a:pt x="83" y="373"/>
                    <a:pt x="134" y="373"/>
                  </a:cubicBezTo>
                  <a:cubicBezTo>
                    <a:pt x="146" y="373"/>
                    <a:pt x="157" y="372"/>
                    <a:pt x="169" y="368"/>
                  </a:cubicBezTo>
                  <a:cubicBezTo>
                    <a:pt x="466" y="277"/>
                    <a:pt x="734" y="238"/>
                    <a:pt x="977" y="238"/>
                  </a:cubicBezTo>
                  <a:cubicBezTo>
                    <a:pt x="2299" y="238"/>
                    <a:pt x="2848" y="1383"/>
                    <a:pt x="2874" y="1441"/>
                  </a:cubicBezTo>
                  <a:cubicBezTo>
                    <a:pt x="2889" y="1475"/>
                    <a:pt x="2919" y="1499"/>
                    <a:pt x="2954" y="1507"/>
                  </a:cubicBezTo>
                  <a:cubicBezTo>
                    <a:pt x="2964" y="1509"/>
                    <a:pt x="2973" y="1511"/>
                    <a:pt x="2982" y="1511"/>
                  </a:cubicBezTo>
                  <a:cubicBezTo>
                    <a:pt x="2999" y="1511"/>
                    <a:pt x="3017" y="1507"/>
                    <a:pt x="3033" y="1499"/>
                  </a:cubicBezTo>
                  <a:cubicBezTo>
                    <a:pt x="3092" y="1472"/>
                    <a:pt x="3119" y="1401"/>
                    <a:pt x="3091" y="1341"/>
                  </a:cubicBezTo>
                  <a:cubicBezTo>
                    <a:pt x="3084" y="1325"/>
                    <a:pt x="2454"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flipH="1">
              <a:off x="6518017" y="2473705"/>
              <a:ext cx="94984" cy="61177"/>
            </a:xfrm>
            <a:custGeom>
              <a:avLst/>
              <a:gdLst/>
              <a:ahLst/>
              <a:cxnLst/>
              <a:rect l="l" t="t" r="r" b="b"/>
              <a:pathLst>
                <a:path w="1739" h="1120" extrusionOk="0">
                  <a:moveTo>
                    <a:pt x="1281" y="0"/>
                  </a:moveTo>
                  <a:cubicBezTo>
                    <a:pt x="908" y="0"/>
                    <a:pt x="479" y="97"/>
                    <a:pt x="0" y="354"/>
                  </a:cubicBezTo>
                  <a:cubicBezTo>
                    <a:pt x="0" y="354"/>
                    <a:pt x="526" y="1016"/>
                    <a:pt x="1516" y="1120"/>
                  </a:cubicBezTo>
                  <a:cubicBezTo>
                    <a:pt x="1603" y="764"/>
                    <a:pt x="1676" y="406"/>
                    <a:pt x="1739" y="50"/>
                  </a:cubicBezTo>
                  <a:cubicBezTo>
                    <a:pt x="1597" y="19"/>
                    <a:pt x="144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flipH="1">
              <a:off x="6516870" y="2466768"/>
              <a:ext cx="103450" cy="32774"/>
            </a:xfrm>
            <a:custGeom>
              <a:avLst/>
              <a:gdLst/>
              <a:ahLst/>
              <a:cxnLst/>
              <a:rect l="l" t="t" r="r" b="b"/>
              <a:pathLst>
                <a:path w="1894" h="600" extrusionOk="0">
                  <a:moveTo>
                    <a:pt x="1393" y="1"/>
                  </a:moveTo>
                  <a:cubicBezTo>
                    <a:pt x="1004" y="1"/>
                    <a:pt x="562" y="103"/>
                    <a:pt x="76" y="377"/>
                  </a:cubicBezTo>
                  <a:cubicBezTo>
                    <a:pt x="19" y="409"/>
                    <a:pt x="0" y="482"/>
                    <a:pt x="32" y="539"/>
                  </a:cubicBezTo>
                  <a:cubicBezTo>
                    <a:pt x="54" y="578"/>
                    <a:pt x="94" y="600"/>
                    <a:pt x="136" y="600"/>
                  </a:cubicBezTo>
                  <a:cubicBezTo>
                    <a:pt x="155" y="600"/>
                    <a:pt x="174" y="595"/>
                    <a:pt x="193" y="585"/>
                  </a:cubicBezTo>
                  <a:cubicBezTo>
                    <a:pt x="645" y="331"/>
                    <a:pt x="1052" y="236"/>
                    <a:pt x="1408" y="236"/>
                  </a:cubicBezTo>
                  <a:cubicBezTo>
                    <a:pt x="1567" y="236"/>
                    <a:pt x="1715" y="255"/>
                    <a:pt x="1853" y="287"/>
                  </a:cubicBezTo>
                  <a:cubicBezTo>
                    <a:pt x="1868" y="211"/>
                    <a:pt x="1881" y="134"/>
                    <a:pt x="1893" y="58"/>
                  </a:cubicBezTo>
                  <a:cubicBezTo>
                    <a:pt x="1738" y="22"/>
                    <a:pt x="1571" y="1"/>
                    <a:pt x="1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flipH="1">
              <a:off x="6518018" y="2473814"/>
              <a:ext cx="43150" cy="61013"/>
            </a:xfrm>
            <a:custGeom>
              <a:avLst/>
              <a:gdLst/>
              <a:ahLst/>
              <a:cxnLst/>
              <a:rect l="l" t="t" r="r" b="b"/>
              <a:pathLst>
                <a:path w="790" h="1117" extrusionOk="0">
                  <a:moveTo>
                    <a:pt x="388" y="1"/>
                  </a:moveTo>
                  <a:cubicBezTo>
                    <a:pt x="134" y="262"/>
                    <a:pt x="1" y="618"/>
                    <a:pt x="21" y="981"/>
                  </a:cubicBezTo>
                  <a:cubicBezTo>
                    <a:pt x="26" y="988"/>
                    <a:pt x="32" y="993"/>
                    <a:pt x="37" y="1001"/>
                  </a:cubicBezTo>
                  <a:cubicBezTo>
                    <a:pt x="209" y="1059"/>
                    <a:pt x="387" y="1099"/>
                    <a:pt x="567" y="1117"/>
                  </a:cubicBezTo>
                  <a:cubicBezTo>
                    <a:pt x="654" y="762"/>
                    <a:pt x="727" y="404"/>
                    <a:pt x="790" y="48"/>
                  </a:cubicBezTo>
                  <a:cubicBezTo>
                    <a:pt x="658" y="19"/>
                    <a:pt x="524" y="3"/>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flipH="1">
              <a:off x="6659424" y="2515106"/>
              <a:ext cx="151953" cy="147590"/>
            </a:xfrm>
            <a:custGeom>
              <a:avLst/>
              <a:gdLst/>
              <a:ahLst/>
              <a:cxnLst/>
              <a:rect l="l" t="t" r="r" b="b"/>
              <a:pathLst>
                <a:path w="2782" h="2702" extrusionOk="0">
                  <a:moveTo>
                    <a:pt x="1" y="0"/>
                  </a:moveTo>
                  <a:cubicBezTo>
                    <a:pt x="1" y="0"/>
                    <a:pt x="1" y="1956"/>
                    <a:pt x="1116" y="2575"/>
                  </a:cubicBezTo>
                  <a:cubicBezTo>
                    <a:pt x="1278" y="2665"/>
                    <a:pt x="1438" y="2702"/>
                    <a:pt x="1593" y="2702"/>
                  </a:cubicBezTo>
                  <a:cubicBezTo>
                    <a:pt x="2245" y="2702"/>
                    <a:pt x="2781" y="2052"/>
                    <a:pt x="2781" y="2052"/>
                  </a:cubicBezTo>
                  <a:cubicBezTo>
                    <a:pt x="2781" y="2052"/>
                    <a:pt x="984" y="18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flipH="1">
              <a:off x="6662155" y="2537445"/>
              <a:ext cx="137752" cy="98484"/>
            </a:xfrm>
            <a:custGeom>
              <a:avLst/>
              <a:gdLst/>
              <a:ahLst/>
              <a:cxnLst/>
              <a:rect l="l" t="t" r="r" b="b"/>
              <a:pathLst>
                <a:path w="2522" h="1803" extrusionOk="0">
                  <a:moveTo>
                    <a:pt x="47" y="0"/>
                  </a:moveTo>
                  <a:cubicBezTo>
                    <a:pt x="0" y="460"/>
                    <a:pt x="282" y="1016"/>
                    <a:pt x="805" y="1403"/>
                  </a:cubicBezTo>
                  <a:cubicBezTo>
                    <a:pt x="1163" y="1669"/>
                    <a:pt x="1563" y="1802"/>
                    <a:pt x="1917" y="1802"/>
                  </a:cubicBezTo>
                  <a:cubicBezTo>
                    <a:pt x="2146" y="1802"/>
                    <a:pt x="2356" y="1746"/>
                    <a:pt x="2522" y="1634"/>
                  </a:cubicBezTo>
                  <a:cubicBezTo>
                    <a:pt x="2259" y="1587"/>
                    <a:pt x="952" y="1291"/>
                    <a:pt x="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flipH="1">
              <a:off x="6346828" y="1997265"/>
              <a:ext cx="698207" cy="442825"/>
            </a:xfrm>
            <a:custGeom>
              <a:avLst/>
              <a:gdLst/>
              <a:ahLst/>
              <a:cxnLst/>
              <a:rect l="l" t="t" r="r" b="b"/>
              <a:pathLst>
                <a:path w="12783" h="8107" extrusionOk="0">
                  <a:moveTo>
                    <a:pt x="5493" y="1"/>
                  </a:moveTo>
                  <a:cubicBezTo>
                    <a:pt x="5221" y="1"/>
                    <a:pt x="4948" y="34"/>
                    <a:pt x="4676" y="103"/>
                  </a:cubicBezTo>
                  <a:cubicBezTo>
                    <a:pt x="3280" y="455"/>
                    <a:pt x="2065" y="1440"/>
                    <a:pt x="1256" y="2610"/>
                  </a:cubicBezTo>
                  <a:cubicBezTo>
                    <a:pt x="452" y="3773"/>
                    <a:pt x="1" y="5207"/>
                    <a:pt x="51" y="6623"/>
                  </a:cubicBezTo>
                  <a:cubicBezTo>
                    <a:pt x="65" y="6995"/>
                    <a:pt x="57" y="7474"/>
                    <a:pt x="283" y="7789"/>
                  </a:cubicBezTo>
                  <a:cubicBezTo>
                    <a:pt x="442" y="8011"/>
                    <a:pt x="691" y="8106"/>
                    <a:pt x="947" y="8106"/>
                  </a:cubicBezTo>
                  <a:cubicBezTo>
                    <a:pt x="1123" y="8106"/>
                    <a:pt x="1302" y="8062"/>
                    <a:pt x="1457" y="7982"/>
                  </a:cubicBezTo>
                  <a:cubicBezTo>
                    <a:pt x="1856" y="7778"/>
                    <a:pt x="2182" y="7394"/>
                    <a:pt x="2447" y="7041"/>
                  </a:cubicBezTo>
                  <a:cubicBezTo>
                    <a:pt x="2453" y="7032"/>
                    <a:pt x="2458" y="7024"/>
                    <a:pt x="2464" y="7016"/>
                  </a:cubicBezTo>
                  <a:cubicBezTo>
                    <a:pt x="2703" y="6907"/>
                    <a:pt x="2896" y="6664"/>
                    <a:pt x="3016" y="6449"/>
                  </a:cubicBezTo>
                  <a:cubicBezTo>
                    <a:pt x="3299" y="5943"/>
                    <a:pt x="3526" y="5398"/>
                    <a:pt x="3775" y="4875"/>
                  </a:cubicBezTo>
                  <a:cubicBezTo>
                    <a:pt x="3883" y="4650"/>
                    <a:pt x="4017" y="4358"/>
                    <a:pt x="4305" y="4352"/>
                  </a:cubicBezTo>
                  <a:cubicBezTo>
                    <a:pt x="4309" y="4352"/>
                    <a:pt x="4313" y="4352"/>
                    <a:pt x="4317" y="4352"/>
                  </a:cubicBezTo>
                  <a:cubicBezTo>
                    <a:pt x="4533" y="4352"/>
                    <a:pt x="4736" y="4484"/>
                    <a:pt x="4897" y="4613"/>
                  </a:cubicBezTo>
                  <a:cubicBezTo>
                    <a:pt x="5265" y="4907"/>
                    <a:pt x="5584" y="5391"/>
                    <a:pt x="6103" y="5391"/>
                  </a:cubicBezTo>
                  <a:cubicBezTo>
                    <a:pt x="6119" y="5391"/>
                    <a:pt x="6134" y="5390"/>
                    <a:pt x="6150" y="5389"/>
                  </a:cubicBezTo>
                  <a:cubicBezTo>
                    <a:pt x="6396" y="5376"/>
                    <a:pt x="6582" y="5236"/>
                    <a:pt x="6796" y="5133"/>
                  </a:cubicBezTo>
                  <a:cubicBezTo>
                    <a:pt x="6920" y="5072"/>
                    <a:pt x="7051" y="5045"/>
                    <a:pt x="7183" y="5045"/>
                  </a:cubicBezTo>
                  <a:cubicBezTo>
                    <a:pt x="7293" y="5045"/>
                    <a:pt x="7404" y="5064"/>
                    <a:pt x="7513" y="5098"/>
                  </a:cubicBezTo>
                  <a:cubicBezTo>
                    <a:pt x="8016" y="5253"/>
                    <a:pt x="8383" y="5641"/>
                    <a:pt x="8772" y="5972"/>
                  </a:cubicBezTo>
                  <a:cubicBezTo>
                    <a:pt x="9174" y="6310"/>
                    <a:pt x="9626" y="6566"/>
                    <a:pt x="10163" y="6566"/>
                  </a:cubicBezTo>
                  <a:cubicBezTo>
                    <a:pt x="10166" y="6566"/>
                    <a:pt x="10168" y="6566"/>
                    <a:pt x="10171" y="6566"/>
                  </a:cubicBezTo>
                  <a:cubicBezTo>
                    <a:pt x="11399" y="6559"/>
                    <a:pt x="12235" y="5545"/>
                    <a:pt x="12735" y="4533"/>
                  </a:cubicBezTo>
                  <a:cubicBezTo>
                    <a:pt x="12783" y="4434"/>
                    <a:pt x="12732" y="4300"/>
                    <a:pt x="12618" y="4300"/>
                  </a:cubicBezTo>
                  <a:cubicBezTo>
                    <a:pt x="12607" y="4300"/>
                    <a:pt x="12595" y="4302"/>
                    <a:pt x="12582" y="4305"/>
                  </a:cubicBezTo>
                  <a:cubicBezTo>
                    <a:pt x="12533" y="4316"/>
                    <a:pt x="12485" y="4321"/>
                    <a:pt x="12438" y="4321"/>
                  </a:cubicBezTo>
                  <a:cubicBezTo>
                    <a:pt x="12103" y="4321"/>
                    <a:pt x="11832" y="4057"/>
                    <a:pt x="11632" y="3797"/>
                  </a:cubicBezTo>
                  <a:cubicBezTo>
                    <a:pt x="11391" y="3485"/>
                    <a:pt x="11238" y="3115"/>
                    <a:pt x="10989" y="2807"/>
                  </a:cubicBezTo>
                  <a:cubicBezTo>
                    <a:pt x="10761" y="2526"/>
                    <a:pt x="10455" y="2293"/>
                    <a:pt x="10081" y="2277"/>
                  </a:cubicBezTo>
                  <a:cubicBezTo>
                    <a:pt x="10071" y="2277"/>
                    <a:pt x="10061" y="2276"/>
                    <a:pt x="10051" y="2276"/>
                  </a:cubicBezTo>
                  <a:cubicBezTo>
                    <a:pt x="9906" y="2276"/>
                    <a:pt x="9760" y="2313"/>
                    <a:pt x="9615" y="2313"/>
                  </a:cubicBezTo>
                  <a:cubicBezTo>
                    <a:pt x="9577" y="2313"/>
                    <a:pt x="9538" y="2310"/>
                    <a:pt x="9500" y="2304"/>
                  </a:cubicBezTo>
                  <a:cubicBezTo>
                    <a:pt x="9257" y="2261"/>
                    <a:pt x="9061" y="2077"/>
                    <a:pt x="8897" y="1904"/>
                  </a:cubicBezTo>
                  <a:cubicBezTo>
                    <a:pt x="8617" y="1607"/>
                    <a:pt x="8352" y="1306"/>
                    <a:pt x="8040" y="1041"/>
                  </a:cubicBezTo>
                  <a:cubicBezTo>
                    <a:pt x="7730" y="775"/>
                    <a:pt x="7387" y="548"/>
                    <a:pt x="7022" y="365"/>
                  </a:cubicBezTo>
                  <a:cubicBezTo>
                    <a:pt x="6537" y="126"/>
                    <a:pt x="6018" y="1"/>
                    <a:pt x="5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flipH="1">
              <a:off x="6904934" y="2310613"/>
              <a:ext cx="211652" cy="195330"/>
            </a:xfrm>
            <a:custGeom>
              <a:avLst/>
              <a:gdLst/>
              <a:ahLst/>
              <a:cxnLst/>
              <a:rect l="l" t="t" r="r" b="b"/>
              <a:pathLst>
                <a:path w="3875" h="3576" extrusionOk="0">
                  <a:moveTo>
                    <a:pt x="1973" y="0"/>
                  </a:moveTo>
                  <a:cubicBezTo>
                    <a:pt x="1882" y="0"/>
                    <a:pt x="1790" y="7"/>
                    <a:pt x="1698" y="22"/>
                  </a:cubicBezTo>
                  <a:cubicBezTo>
                    <a:pt x="984" y="132"/>
                    <a:pt x="406" y="662"/>
                    <a:pt x="236" y="1364"/>
                  </a:cubicBezTo>
                  <a:cubicBezTo>
                    <a:pt x="1" y="2324"/>
                    <a:pt x="589" y="3291"/>
                    <a:pt x="1549" y="3525"/>
                  </a:cubicBezTo>
                  <a:cubicBezTo>
                    <a:pt x="1689" y="3559"/>
                    <a:pt x="1831" y="3576"/>
                    <a:pt x="1971" y="3576"/>
                  </a:cubicBezTo>
                  <a:cubicBezTo>
                    <a:pt x="2533" y="3576"/>
                    <a:pt x="3073" y="3310"/>
                    <a:pt x="3415" y="2843"/>
                  </a:cubicBezTo>
                  <a:cubicBezTo>
                    <a:pt x="3842" y="2260"/>
                    <a:pt x="3875" y="1477"/>
                    <a:pt x="3499" y="859"/>
                  </a:cubicBezTo>
                  <a:cubicBezTo>
                    <a:pt x="3172" y="321"/>
                    <a:pt x="2591" y="0"/>
                    <a:pt x="1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flipH="1">
              <a:off x="6967802" y="2340380"/>
              <a:ext cx="97606" cy="87560"/>
            </a:xfrm>
            <a:custGeom>
              <a:avLst/>
              <a:gdLst/>
              <a:ahLst/>
              <a:cxnLst/>
              <a:rect l="l" t="t" r="r" b="b"/>
              <a:pathLst>
                <a:path w="1787" h="1603" fill="none" extrusionOk="0">
                  <a:moveTo>
                    <a:pt x="1786" y="1602"/>
                  </a:moveTo>
                  <a:cubicBezTo>
                    <a:pt x="1786" y="1602"/>
                    <a:pt x="1574" y="52"/>
                    <a:pt x="1" y="1"/>
                  </a:cubicBezTo>
                </a:path>
              </a:pathLst>
            </a:custGeom>
            <a:solidFill>
              <a:schemeClr val="dk1"/>
            </a:solidFill>
            <a:ln w="5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flipH="1">
              <a:off x="5855178" y="2602605"/>
              <a:ext cx="1844517" cy="1488354"/>
            </a:xfrm>
            <a:custGeom>
              <a:avLst/>
              <a:gdLst/>
              <a:ahLst/>
              <a:cxnLst/>
              <a:rect l="l" t="t" r="r" b="b"/>
              <a:pathLst>
                <a:path w="33770" h="27248" extrusionOk="0">
                  <a:moveTo>
                    <a:pt x="30326" y="1"/>
                  </a:moveTo>
                  <a:lnTo>
                    <a:pt x="24206" y="10260"/>
                  </a:lnTo>
                  <a:cubicBezTo>
                    <a:pt x="24206" y="10260"/>
                    <a:pt x="13697" y="1487"/>
                    <a:pt x="10891" y="1487"/>
                  </a:cubicBezTo>
                  <a:cubicBezTo>
                    <a:pt x="10845" y="1487"/>
                    <a:pt x="10801" y="1490"/>
                    <a:pt x="10759" y="1495"/>
                  </a:cubicBezTo>
                  <a:cubicBezTo>
                    <a:pt x="8170" y="1794"/>
                    <a:pt x="1" y="23011"/>
                    <a:pt x="1" y="23011"/>
                  </a:cubicBezTo>
                  <a:cubicBezTo>
                    <a:pt x="71" y="23095"/>
                    <a:pt x="142" y="23170"/>
                    <a:pt x="213" y="23250"/>
                  </a:cubicBezTo>
                  <a:cubicBezTo>
                    <a:pt x="3195" y="25332"/>
                    <a:pt x="6728" y="26713"/>
                    <a:pt x="10600" y="27124"/>
                  </a:cubicBezTo>
                  <a:cubicBezTo>
                    <a:pt x="11380" y="27206"/>
                    <a:pt x="12163" y="27247"/>
                    <a:pt x="12945" y="27247"/>
                  </a:cubicBezTo>
                  <a:cubicBezTo>
                    <a:pt x="13747" y="27247"/>
                    <a:pt x="14550" y="27204"/>
                    <a:pt x="15348" y="27118"/>
                  </a:cubicBezTo>
                  <a:lnTo>
                    <a:pt x="18728" y="18329"/>
                  </a:lnTo>
                  <a:cubicBezTo>
                    <a:pt x="18728" y="18329"/>
                    <a:pt x="22161" y="20734"/>
                    <a:pt x="24804" y="21716"/>
                  </a:cubicBezTo>
                  <a:cubicBezTo>
                    <a:pt x="24835" y="21728"/>
                    <a:pt x="24868" y="21733"/>
                    <a:pt x="24902" y="21733"/>
                  </a:cubicBezTo>
                  <a:cubicBezTo>
                    <a:pt x="26907" y="21733"/>
                    <a:pt x="33770" y="1993"/>
                    <a:pt x="33770" y="1993"/>
                  </a:cubicBezTo>
                  <a:lnTo>
                    <a:pt x="30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flipH="1">
              <a:off x="5558722" y="2627129"/>
              <a:ext cx="1218736" cy="893132"/>
            </a:xfrm>
            <a:custGeom>
              <a:avLst/>
              <a:gdLst/>
              <a:ahLst/>
              <a:cxnLst/>
              <a:rect l="l" t="t" r="r" b="b"/>
              <a:pathLst>
                <a:path w="22313" h="16351" extrusionOk="0">
                  <a:moveTo>
                    <a:pt x="18927" y="1"/>
                  </a:moveTo>
                  <a:lnTo>
                    <a:pt x="10161" y="7571"/>
                  </a:lnTo>
                  <a:cubicBezTo>
                    <a:pt x="10161" y="7571"/>
                    <a:pt x="279" y="4390"/>
                    <a:pt x="1" y="4194"/>
                  </a:cubicBezTo>
                  <a:lnTo>
                    <a:pt x="1" y="4194"/>
                  </a:lnTo>
                  <a:cubicBezTo>
                    <a:pt x="1" y="4195"/>
                    <a:pt x="12502" y="16351"/>
                    <a:pt x="14618" y="16351"/>
                  </a:cubicBezTo>
                  <a:cubicBezTo>
                    <a:pt x="14660" y="16351"/>
                    <a:pt x="14698" y="16346"/>
                    <a:pt x="14731" y="16336"/>
                  </a:cubicBezTo>
                  <a:cubicBezTo>
                    <a:pt x="16461" y="15839"/>
                    <a:pt x="22313" y="1495"/>
                    <a:pt x="22313" y="1495"/>
                  </a:cubicBezTo>
                  <a:lnTo>
                    <a:pt x="18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flipH="1">
              <a:off x="6291286" y="2856200"/>
              <a:ext cx="486173" cy="306924"/>
            </a:xfrm>
            <a:custGeom>
              <a:avLst/>
              <a:gdLst/>
              <a:ahLst/>
              <a:cxnLst/>
              <a:rect l="l" t="t" r="r" b="b"/>
              <a:pathLst>
                <a:path w="8901" h="5619" fill="none" extrusionOk="0">
                  <a:moveTo>
                    <a:pt x="8901" y="2970"/>
                  </a:moveTo>
                  <a:lnTo>
                    <a:pt x="7321" y="5619"/>
                  </a:lnTo>
                  <a:lnTo>
                    <a:pt x="1" y="0"/>
                  </a:lnTo>
                </a:path>
              </a:pathLst>
            </a:custGeom>
            <a:noFill/>
            <a:ln w="5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flipH="1">
              <a:off x="5855214" y="2711461"/>
              <a:ext cx="279327" cy="718887"/>
            </a:xfrm>
            <a:custGeom>
              <a:avLst/>
              <a:gdLst/>
              <a:ahLst/>
              <a:cxnLst/>
              <a:rect l="l" t="t" r="r" b="b"/>
              <a:pathLst>
                <a:path w="5114" h="13161" fill="none" extrusionOk="0">
                  <a:moveTo>
                    <a:pt x="5114" y="0"/>
                  </a:moveTo>
                  <a:lnTo>
                    <a:pt x="0" y="13161"/>
                  </a:lnTo>
                </a:path>
              </a:pathLst>
            </a:custGeom>
            <a:noFill/>
            <a:ln w="5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flipH="1">
              <a:off x="6980569" y="3787014"/>
              <a:ext cx="719127" cy="303810"/>
            </a:xfrm>
            <a:custGeom>
              <a:avLst/>
              <a:gdLst/>
              <a:ahLst/>
              <a:cxnLst/>
              <a:rect l="l" t="t" r="r" b="b"/>
              <a:pathLst>
                <a:path w="13166" h="5562" extrusionOk="0">
                  <a:moveTo>
                    <a:pt x="520" y="1"/>
                  </a:moveTo>
                  <a:cubicBezTo>
                    <a:pt x="191" y="834"/>
                    <a:pt x="1" y="1326"/>
                    <a:pt x="1" y="1326"/>
                  </a:cubicBezTo>
                  <a:cubicBezTo>
                    <a:pt x="71" y="1410"/>
                    <a:pt x="142" y="1485"/>
                    <a:pt x="213" y="1565"/>
                  </a:cubicBezTo>
                  <a:cubicBezTo>
                    <a:pt x="573" y="1818"/>
                    <a:pt x="943" y="2059"/>
                    <a:pt x="1320" y="2290"/>
                  </a:cubicBezTo>
                  <a:lnTo>
                    <a:pt x="6796" y="4698"/>
                  </a:lnTo>
                  <a:cubicBezTo>
                    <a:pt x="8786" y="5271"/>
                    <a:pt x="10847" y="5561"/>
                    <a:pt x="12917" y="5561"/>
                  </a:cubicBezTo>
                  <a:cubicBezTo>
                    <a:pt x="13000" y="5561"/>
                    <a:pt x="13083" y="5561"/>
                    <a:pt x="13166" y="5560"/>
                  </a:cubicBezTo>
                  <a:lnTo>
                    <a:pt x="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flipH="1">
              <a:off x="6817639" y="3623759"/>
              <a:ext cx="824380" cy="437035"/>
            </a:xfrm>
            <a:custGeom>
              <a:avLst/>
              <a:gdLst/>
              <a:ahLst/>
              <a:cxnLst/>
              <a:rect l="l" t="t" r="r" b="b"/>
              <a:pathLst>
                <a:path w="15093" h="8001" extrusionOk="0">
                  <a:moveTo>
                    <a:pt x="667" y="1"/>
                  </a:moveTo>
                  <a:cubicBezTo>
                    <a:pt x="424" y="594"/>
                    <a:pt x="200" y="1146"/>
                    <a:pt x="0" y="1645"/>
                  </a:cubicBezTo>
                  <a:lnTo>
                    <a:pt x="14455" y="8000"/>
                  </a:lnTo>
                  <a:lnTo>
                    <a:pt x="15093" y="6343"/>
                  </a:lnTo>
                  <a:lnTo>
                    <a:pt x="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flipH="1">
              <a:off x="6745105" y="3437399"/>
              <a:ext cx="820502" cy="434740"/>
            </a:xfrm>
            <a:custGeom>
              <a:avLst/>
              <a:gdLst/>
              <a:ahLst/>
              <a:cxnLst/>
              <a:rect l="l" t="t" r="r" b="b"/>
              <a:pathLst>
                <a:path w="15022" h="7959" extrusionOk="0">
                  <a:moveTo>
                    <a:pt x="688" y="0"/>
                  </a:moveTo>
                  <a:cubicBezTo>
                    <a:pt x="451" y="560"/>
                    <a:pt x="221" y="1107"/>
                    <a:pt x="1" y="1636"/>
                  </a:cubicBezTo>
                  <a:lnTo>
                    <a:pt x="14384" y="7959"/>
                  </a:lnTo>
                  <a:lnTo>
                    <a:pt x="15022" y="6301"/>
                  </a:lnTo>
                  <a:lnTo>
                    <a:pt x="6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flipH="1">
              <a:off x="6681420" y="3274690"/>
              <a:ext cx="814876" cy="431736"/>
            </a:xfrm>
            <a:custGeom>
              <a:avLst/>
              <a:gdLst/>
              <a:ahLst/>
              <a:cxnLst/>
              <a:rect l="l" t="t" r="r" b="b"/>
              <a:pathLst>
                <a:path w="14919" h="7904" extrusionOk="0">
                  <a:moveTo>
                    <a:pt x="711" y="0"/>
                  </a:moveTo>
                  <a:cubicBezTo>
                    <a:pt x="470" y="545"/>
                    <a:pt x="233" y="1087"/>
                    <a:pt x="0" y="1626"/>
                  </a:cubicBezTo>
                  <a:lnTo>
                    <a:pt x="14282" y="7904"/>
                  </a:lnTo>
                  <a:lnTo>
                    <a:pt x="14918" y="6247"/>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54"/>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latin typeface="Space Grotesk"/>
                <a:ea typeface="Space Grotesk"/>
                <a:cs typeface="Space Grotesk"/>
                <a:sym typeface="Space Grotesk"/>
              </a:rPr>
              <a:t>13/05/2024</a:t>
            </a:r>
          </a:p>
        </p:txBody>
      </p:sp>
      <p:grpSp>
        <p:nvGrpSpPr>
          <p:cNvPr id="1167" name="Google Shape;1167;p54"/>
          <p:cNvGrpSpPr/>
          <p:nvPr/>
        </p:nvGrpSpPr>
        <p:grpSpPr>
          <a:xfrm>
            <a:off x="5855950" y="637026"/>
            <a:ext cx="1288800" cy="380947"/>
            <a:chOff x="6148721" y="611525"/>
            <a:chExt cx="1288800" cy="380947"/>
          </a:xfrm>
        </p:grpSpPr>
        <p:sp>
          <p:nvSpPr>
            <p:cNvPr id="1168" name="Google Shape;1168;p54"/>
            <p:cNvSpPr txBox="1"/>
            <p:nvPr/>
          </p:nvSpPr>
          <p:spPr>
            <a:xfrm>
              <a:off x="6148721" y="611525"/>
              <a:ext cx="1288800" cy="14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latin typeface="Open Sans"/>
                  <a:ea typeface="Open Sans"/>
                  <a:cs typeface="Open Sans"/>
                  <a:sym typeface="Open Sans"/>
                </a:rPr>
                <a:t>1 2 45 8 9 9980 7 67190 48</a:t>
              </a:r>
              <a:endParaRPr sz="800" b="1">
                <a:latin typeface="Open Sans"/>
                <a:ea typeface="Open Sans"/>
                <a:cs typeface="Open Sans"/>
                <a:sym typeface="Open Sans"/>
              </a:endParaRPr>
            </a:p>
          </p:txBody>
        </p:sp>
        <p:grpSp>
          <p:nvGrpSpPr>
            <p:cNvPr id="1169" name="Google Shape;1169;p54"/>
            <p:cNvGrpSpPr/>
            <p:nvPr/>
          </p:nvGrpSpPr>
          <p:grpSpPr>
            <a:xfrm>
              <a:off x="6167891" y="755231"/>
              <a:ext cx="1250461" cy="237241"/>
              <a:chOff x="865940" y="1154984"/>
              <a:chExt cx="1588290" cy="344476"/>
            </a:xfrm>
          </p:grpSpPr>
          <p:sp>
            <p:nvSpPr>
              <p:cNvPr id="1170" name="Google Shape;1170;p54"/>
              <p:cNvSpPr/>
              <p:nvPr/>
            </p:nvSpPr>
            <p:spPr>
              <a:xfrm>
                <a:off x="865940" y="1154984"/>
                <a:ext cx="71906" cy="344471"/>
              </a:xfrm>
              <a:custGeom>
                <a:avLst/>
                <a:gdLst/>
                <a:ahLst/>
                <a:cxnLst/>
                <a:rect l="l" t="t" r="r" b="b"/>
                <a:pathLst>
                  <a:path w="1609" h="7708" extrusionOk="0">
                    <a:moveTo>
                      <a:pt x="1" y="1"/>
                    </a:moveTo>
                    <a:lnTo>
                      <a:pt x="1" y="7707"/>
                    </a:lnTo>
                    <a:lnTo>
                      <a:pt x="1609" y="7707"/>
                    </a:lnTo>
                    <a:lnTo>
                      <a:pt x="160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336705"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448072" y="1154984"/>
                <a:ext cx="45405" cy="344471"/>
              </a:xfrm>
              <a:custGeom>
                <a:avLst/>
                <a:gdLst/>
                <a:ahLst/>
                <a:cxnLst/>
                <a:rect l="l" t="t" r="r" b="b"/>
                <a:pathLst>
                  <a:path w="1016" h="7708" extrusionOk="0">
                    <a:moveTo>
                      <a:pt x="1" y="1"/>
                    </a:moveTo>
                    <a:lnTo>
                      <a:pt x="1" y="7707"/>
                    </a:lnTo>
                    <a:lnTo>
                      <a:pt x="1015" y="7707"/>
                    </a:lnTo>
                    <a:lnTo>
                      <a:pt x="10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559484" y="1154984"/>
                <a:ext cx="68286" cy="344471"/>
              </a:xfrm>
              <a:custGeom>
                <a:avLst/>
                <a:gdLst/>
                <a:ahLst/>
                <a:cxnLst/>
                <a:rect l="l" t="t" r="r" b="b"/>
                <a:pathLst>
                  <a:path w="1528"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52326" y="1154984"/>
                <a:ext cx="123613" cy="344471"/>
              </a:xfrm>
              <a:custGeom>
                <a:avLst/>
                <a:gdLst/>
                <a:ahLst/>
                <a:cxnLst/>
                <a:rect l="l" t="t" r="r" b="b"/>
                <a:pathLst>
                  <a:path w="2766" h="7708" extrusionOk="0">
                    <a:moveTo>
                      <a:pt x="1" y="1"/>
                    </a:moveTo>
                    <a:lnTo>
                      <a:pt x="1" y="7707"/>
                    </a:lnTo>
                    <a:lnTo>
                      <a:pt x="2765" y="7707"/>
                    </a:lnTo>
                    <a:lnTo>
                      <a:pt x="276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2225187" y="1154984"/>
                <a:ext cx="68331" cy="344471"/>
              </a:xfrm>
              <a:custGeom>
                <a:avLst/>
                <a:gdLst/>
                <a:ahLst/>
                <a:cxnLst/>
                <a:rect l="l" t="t" r="r" b="b"/>
                <a:pathLst>
                  <a:path w="1529" h="7708" extrusionOk="0">
                    <a:moveTo>
                      <a:pt x="0" y="1"/>
                    </a:moveTo>
                    <a:lnTo>
                      <a:pt x="0" y="7707"/>
                    </a:lnTo>
                    <a:lnTo>
                      <a:pt x="1528" y="7707"/>
                    </a:lnTo>
                    <a:lnTo>
                      <a:pt x="1528"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980928" y="1154984"/>
                <a:ext cx="45852" cy="344471"/>
              </a:xfrm>
              <a:custGeom>
                <a:avLst/>
                <a:gdLst/>
                <a:ahLst/>
                <a:cxnLst/>
                <a:rect l="l" t="t" r="r" b="b"/>
                <a:pathLst>
                  <a:path w="1026" h="7708" extrusionOk="0">
                    <a:moveTo>
                      <a:pt x="0" y="1"/>
                    </a:moveTo>
                    <a:lnTo>
                      <a:pt x="0"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069861" y="1154984"/>
                <a:ext cx="45852" cy="344471"/>
              </a:xfrm>
              <a:custGeom>
                <a:avLst/>
                <a:gdLst/>
                <a:ahLst/>
                <a:cxnLst/>
                <a:rect l="l" t="t" r="r" b="b"/>
                <a:pathLst>
                  <a:path w="1026"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70852"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759785"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2336561" y="1154990"/>
                <a:ext cx="59992"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828071" y="1154984"/>
                <a:ext cx="25205" cy="344471"/>
              </a:xfrm>
              <a:custGeom>
                <a:avLst/>
                <a:gdLst/>
                <a:ahLst/>
                <a:cxnLst/>
                <a:rect l="l" t="t" r="r" b="b"/>
                <a:pathLst>
                  <a:path w="564" h="7708" extrusionOk="0">
                    <a:moveTo>
                      <a:pt x="1" y="1"/>
                    </a:moveTo>
                    <a:lnTo>
                      <a:pt x="1" y="7707"/>
                    </a:lnTo>
                    <a:lnTo>
                      <a:pt x="564" y="7707"/>
                    </a:lnTo>
                    <a:lnTo>
                      <a:pt x="564"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896358"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964644" y="1154984"/>
                <a:ext cx="25205" cy="344471"/>
              </a:xfrm>
              <a:custGeom>
                <a:avLst/>
                <a:gdLst/>
                <a:ahLst/>
                <a:cxnLst/>
                <a:rect l="l" t="t" r="r" b="b"/>
                <a:pathLst>
                  <a:path w="564"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158794"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247727" y="1154984"/>
                <a:ext cx="45897" cy="344471"/>
              </a:xfrm>
              <a:custGeom>
                <a:avLst/>
                <a:gdLst/>
                <a:ahLst/>
                <a:cxnLst/>
                <a:rect l="l" t="t" r="r" b="b"/>
                <a:pathLst>
                  <a:path w="1027" h="7708" extrusionOk="0">
                    <a:moveTo>
                      <a:pt x="1" y="1"/>
                    </a:moveTo>
                    <a:lnTo>
                      <a:pt x="1" y="7707"/>
                    </a:lnTo>
                    <a:lnTo>
                      <a:pt x="1026" y="7707"/>
                    </a:lnTo>
                    <a:lnTo>
                      <a:pt x="102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2429070" y="1154984"/>
                <a:ext cx="25160" cy="344471"/>
              </a:xfrm>
              <a:custGeom>
                <a:avLst/>
                <a:gdLst/>
                <a:ahLst/>
                <a:cxnLst/>
                <a:rect l="l" t="t" r="r" b="b"/>
                <a:pathLst>
                  <a:path w="563" h="7708" extrusionOk="0">
                    <a:moveTo>
                      <a:pt x="0" y="1"/>
                    </a:moveTo>
                    <a:lnTo>
                      <a:pt x="0" y="7707"/>
                    </a:lnTo>
                    <a:lnTo>
                      <a:pt x="563" y="7707"/>
                    </a:lnTo>
                    <a:lnTo>
                      <a:pt x="563"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Resim 10" descr="elektronik donanım, elektronik mühendisliği, devre bileşeni, elektronik bileşen içeren bir resim&#10;&#10;Açıklama otomatik olarak oluşturuldu">
            <a:extLst>
              <a:ext uri="{FF2B5EF4-FFF2-40B4-BE49-F238E27FC236}">
                <a16:creationId xmlns:a16="http://schemas.microsoft.com/office/drawing/2014/main" id="{F0F15942-AA93-3CEA-3028-069324220433}"/>
              </a:ext>
            </a:extLst>
          </p:cNvPr>
          <p:cNvPicPr>
            <a:picLocks noChangeAspect="1"/>
          </p:cNvPicPr>
          <p:nvPr/>
        </p:nvPicPr>
        <p:blipFill>
          <a:blip r:embed="rId3"/>
          <a:stretch>
            <a:fillRect/>
          </a:stretch>
        </p:blipFill>
        <p:spPr>
          <a:xfrm>
            <a:off x="1583127" y="972900"/>
            <a:ext cx="5838825" cy="3876675"/>
          </a:xfrm>
          <a:prstGeom prst="rect">
            <a:avLst/>
          </a:prstGeom>
        </p:spPr>
      </p:pic>
      <p:pic>
        <p:nvPicPr>
          <p:cNvPr id="13" name="Resim 12" descr="parmak, işaret dili, el, eldiven çeşitleri içeren bir resim&#10;&#10;Açıklama otomatik olarak oluşturuldu">
            <a:extLst>
              <a:ext uri="{FF2B5EF4-FFF2-40B4-BE49-F238E27FC236}">
                <a16:creationId xmlns:a16="http://schemas.microsoft.com/office/drawing/2014/main" id="{903CD487-BA92-870A-1397-CE10D1D0CAD9}"/>
              </a:ext>
            </a:extLst>
          </p:cNvPr>
          <p:cNvPicPr>
            <a:picLocks noChangeAspect="1"/>
          </p:cNvPicPr>
          <p:nvPr/>
        </p:nvPicPr>
        <p:blipFill>
          <a:blip r:embed="rId4"/>
          <a:stretch>
            <a:fillRect/>
          </a:stretch>
        </p:blipFill>
        <p:spPr>
          <a:xfrm rot="1102096">
            <a:off x="-3645651" y="774551"/>
            <a:ext cx="3486812" cy="4589341"/>
          </a:xfrm>
          <a:prstGeom prst="rect">
            <a:avLst/>
          </a:prstGeom>
        </p:spPr>
      </p:pic>
      <p:pic>
        <p:nvPicPr>
          <p:cNvPr id="5" name="Resim 4" descr="kırmızı, sanat içeren bir resim&#10;&#10;Açıklama otomatik olarak orta güvenilirlik düzeyiyle oluşturuldu">
            <a:extLst>
              <a:ext uri="{FF2B5EF4-FFF2-40B4-BE49-F238E27FC236}">
                <a16:creationId xmlns:a16="http://schemas.microsoft.com/office/drawing/2014/main" id="{6F5C171B-12CE-D677-BDA5-6C983E653288}"/>
              </a:ext>
            </a:extLst>
          </p:cNvPr>
          <p:cNvPicPr>
            <a:picLocks noChangeAspect="1"/>
          </p:cNvPicPr>
          <p:nvPr/>
        </p:nvPicPr>
        <p:blipFill rotWithShape="1">
          <a:blip r:embed="rId5"/>
          <a:srcRect l="12863" t="1837" r="19215" b="33747"/>
          <a:stretch/>
        </p:blipFill>
        <p:spPr>
          <a:xfrm>
            <a:off x="5149408" y="1512331"/>
            <a:ext cx="287982" cy="27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88889E-6 -4.93827E-6 L 0.53177 0.05186 " pathEditMode="relative" rAng="0" ptsTypes="AA">
                                      <p:cBhvr>
                                        <p:cTn id="11" dur="2000" fill="hold"/>
                                        <p:tgtEl>
                                          <p:spTgt spid="13"/>
                                        </p:tgtEl>
                                        <p:attrNameLst>
                                          <p:attrName>ppt_x</p:attrName>
                                          <p:attrName>ppt_y</p:attrName>
                                        </p:attrNameLst>
                                      </p:cBhvr>
                                      <p:rCtr x="2658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6" name="Google Shape;1166;p54"/>
          <p:cNvSpPr txBox="1"/>
          <p:nvPr/>
        </p:nvSpPr>
        <p:spPr>
          <a:xfrm>
            <a:off x="1895300" y="616825"/>
            <a:ext cx="1496700" cy="409500"/>
          </a:xfrm>
          <a:prstGeom prst="rect">
            <a:avLst/>
          </a:prstGeom>
          <a:noFill/>
          <a:ln>
            <a:noFill/>
          </a:ln>
        </p:spPr>
        <p:txBody>
          <a:bodyPr spcFirstLastPara="1" wrap="square" lIns="91425" tIns="91425" rIns="91425" bIns="91425" anchor="ctr" anchorCtr="0">
            <a:noAutofit/>
          </a:bodyPr>
          <a:lstStyle/>
          <a:p>
            <a:pPr lvl="0" algn="ctr"/>
            <a:r>
              <a:rPr lang="tr-TR" b="1" dirty="0">
                <a:latin typeface="Space Grotesk"/>
                <a:ea typeface="Space Grotesk"/>
                <a:cs typeface="Space Grotesk"/>
                <a:sym typeface="Space Grotesk"/>
              </a:rPr>
              <a:t>13/05/2024</a:t>
            </a:r>
          </a:p>
        </p:txBody>
      </p:sp>
      <p:pic>
        <p:nvPicPr>
          <p:cNvPr id="7" name="Resim 6" descr="el, parmak, baş parmak, çivi içeren bir resim&#10;&#10;Açıklama otomatik olarak oluşturuldu">
            <a:extLst>
              <a:ext uri="{FF2B5EF4-FFF2-40B4-BE49-F238E27FC236}">
                <a16:creationId xmlns:a16="http://schemas.microsoft.com/office/drawing/2014/main" id="{BE924078-7D59-624C-2A35-6D48D7A01616}"/>
              </a:ext>
            </a:extLst>
          </p:cNvPr>
          <p:cNvPicPr>
            <a:picLocks noChangeAspect="1"/>
          </p:cNvPicPr>
          <p:nvPr/>
        </p:nvPicPr>
        <p:blipFill>
          <a:blip r:embed="rId3"/>
          <a:stretch>
            <a:fillRect/>
          </a:stretch>
        </p:blipFill>
        <p:spPr>
          <a:xfrm>
            <a:off x="8819006" y="-1634918"/>
            <a:ext cx="4122079" cy="4122079"/>
          </a:xfrm>
          <a:prstGeom prst="rect">
            <a:avLst/>
          </a:prstGeom>
        </p:spPr>
      </p:pic>
      <p:pic>
        <p:nvPicPr>
          <p:cNvPr id="3" name="Resim 2" descr="elektronik donanım, elektronik mühendisliği, devre bileşeni, elektronik bileşen içeren bir resim&#10;&#10;Açıklama otomatik olarak oluşturuldu">
            <a:extLst>
              <a:ext uri="{FF2B5EF4-FFF2-40B4-BE49-F238E27FC236}">
                <a16:creationId xmlns:a16="http://schemas.microsoft.com/office/drawing/2014/main" id="{A6EE6902-1A43-BB15-1EE4-8B3FEB6C0FA8}"/>
              </a:ext>
            </a:extLst>
          </p:cNvPr>
          <p:cNvPicPr>
            <a:picLocks noChangeAspect="1"/>
          </p:cNvPicPr>
          <p:nvPr/>
        </p:nvPicPr>
        <p:blipFill>
          <a:blip r:embed="rId4"/>
          <a:stretch>
            <a:fillRect/>
          </a:stretch>
        </p:blipFill>
        <p:spPr>
          <a:xfrm>
            <a:off x="1583127" y="972900"/>
            <a:ext cx="5838825" cy="3876675"/>
          </a:xfrm>
          <a:prstGeom prst="rect">
            <a:avLst/>
          </a:prstGeom>
        </p:spPr>
      </p:pic>
      <p:pic>
        <p:nvPicPr>
          <p:cNvPr id="5" name="Resim 4">
            <a:extLst>
              <a:ext uri="{FF2B5EF4-FFF2-40B4-BE49-F238E27FC236}">
                <a16:creationId xmlns:a16="http://schemas.microsoft.com/office/drawing/2014/main" id="{E72D428D-8E69-8005-C1CD-7D4758F8CEDD}"/>
              </a:ext>
            </a:extLst>
          </p:cNvPr>
          <p:cNvPicPr>
            <a:picLocks noChangeAspect="1"/>
          </p:cNvPicPr>
          <p:nvPr/>
        </p:nvPicPr>
        <p:blipFill>
          <a:blip r:embed="rId5"/>
          <a:stretch>
            <a:fillRect/>
          </a:stretch>
        </p:blipFill>
        <p:spPr>
          <a:xfrm>
            <a:off x="5341549" y="1573313"/>
            <a:ext cx="299136" cy="218716"/>
          </a:xfrm>
          <a:prstGeom prst="rect">
            <a:avLst/>
          </a:prstGeom>
        </p:spPr>
      </p:pic>
      <p:pic>
        <p:nvPicPr>
          <p:cNvPr id="8" name="Resim 7" descr="kırmızı, sanat içeren bir resim&#10;&#10;Açıklama otomatik olarak orta güvenilirlik düzeyiyle oluşturuldu">
            <a:extLst>
              <a:ext uri="{FF2B5EF4-FFF2-40B4-BE49-F238E27FC236}">
                <a16:creationId xmlns:a16="http://schemas.microsoft.com/office/drawing/2014/main" id="{0EDA2400-AB53-382D-9F13-5F1396421146}"/>
              </a:ext>
            </a:extLst>
          </p:cNvPr>
          <p:cNvPicPr>
            <a:picLocks noChangeAspect="1"/>
          </p:cNvPicPr>
          <p:nvPr/>
        </p:nvPicPr>
        <p:blipFill rotWithShape="1">
          <a:blip r:embed="rId6"/>
          <a:srcRect l="12863" t="1837" r="19215" b="33747"/>
          <a:stretch/>
        </p:blipFill>
        <p:spPr>
          <a:xfrm>
            <a:off x="5142863" y="1518915"/>
            <a:ext cx="299136" cy="267207"/>
          </a:xfrm>
          <a:prstGeom prst="rect">
            <a:avLst/>
          </a:prstGeom>
        </p:spPr>
      </p:pic>
    </p:spTree>
    <p:extLst>
      <p:ext uri="{BB962C8B-B14F-4D97-AF65-F5344CB8AC3E}">
        <p14:creationId xmlns:p14="http://schemas.microsoft.com/office/powerpoint/2010/main" val="314625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0.33767 0.0003 L -0.34653 0.03734 " pathEditMode="relative" rAng="0" ptsTypes="AA">
                                      <p:cBhvr>
                                        <p:cTn id="15" dur="3000" fill="hold"/>
                                        <p:tgtEl>
                                          <p:spTgt spid="7"/>
                                        </p:tgtEl>
                                        <p:attrNameLst>
                                          <p:attrName>ppt_x</p:attrName>
                                          <p:attrName>ppt_y</p:attrName>
                                        </p:attrNameLst>
                                      </p:cBhvr>
                                      <p:rCtr x="-34219"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rld Anti-Counterfeiting Day by Slidesgo">
  <a:themeElements>
    <a:clrScheme name="Simple Light">
      <a:dk1>
        <a:srgbClr val="191919"/>
      </a:dk1>
      <a:lt1>
        <a:srgbClr val="FFFFFF"/>
      </a:lt1>
      <a:dk2>
        <a:srgbClr val="FFFFFF"/>
      </a:dk2>
      <a:lt2>
        <a:srgbClr val="666666"/>
      </a:lt2>
      <a:accent1>
        <a:srgbClr val="F29500"/>
      </a:accent1>
      <a:accent2>
        <a:srgbClr val="D8948F"/>
      </a:accent2>
      <a:accent3>
        <a:srgbClr val="EB94C6"/>
      </a:accent3>
      <a:accent4>
        <a:srgbClr val="487CAF"/>
      </a:accent4>
      <a:accent5>
        <a:srgbClr val="6B8A6B"/>
      </a:accent5>
      <a:accent6>
        <a:srgbClr val="9E6E5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1152</TotalTime>
  <Words>486</Words>
  <Application>Microsoft Office PowerPoint</Application>
  <PresentationFormat>Ekran Gösterisi (16:9)</PresentationFormat>
  <Paragraphs>78</Paragraphs>
  <Slides>15</Slides>
  <Notes>15</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15</vt:i4>
      </vt:variant>
    </vt:vector>
  </HeadingPairs>
  <TitlesOfParts>
    <vt:vector size="22" baseType="lpstr">
      <vt:lpstr>Open Sans Medium</vt:lpstr>
      <vt:lpstr>Space Grotesk Medium</vt:lpstr>
      <vt:lpstr>Open Sans</vt:lpstr>
      <vt:lpstr>Bebas Neue</vt:lpstr>
      <vt:lpstr>Space Grotesk</vt:lpstr>
      <vt:lpstr>Arial</vt:lpstr>
      <vt:lpstr>World Anti-Counterfeiting Day by Slidesgo</vt:lpstr>
      <vt:lpstr>HIRSIZ ALARM SiSTEMİ</vt:lpstr>
      <vt:lpstr>01</vt:lpstr>
      <vt:lpstr>Projemizin Amacı</vt:lpstr>
      <vt:lpstr>PROJEMİZİN AMACI</vt:lpstr>
      <vt:lpstr>İŞ BÖLÜMÜ</vt:lpstr>
      <vt:lpstr>PROJEDE ÜSTLENDİĞİMİZ ROLLERİMİZ...</vt:lpstr>
      <vt:lpstr>PROJEMİZ NASIL ÇALIŞIYOR?</vt:lpstr>
      <vt:lpstr>PowerPoint Sunusu</vt:lpstr>
      <vt:lpstr>PowerPoint Sunusu</vt:lpstr>
      <vt:lpstr>PowerPoint Sunusu</vt:lpstr>
      <vt:lpstr>PowerPoint Sunusu</vt:lpstr>
      <vt:lpstr>PowerPoint Sunusu</vt:lpstr>
      <vt:lpstr>Projemize  Ne Ekleyebilirdik?</vt:lpstr>
      <vt:lpstr>PowerPoint Sunusu</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ANTI-COUNTERFEITING DAY</dc:title>
  <dc:creator>Tuğçe Karakuş</dc:creator>
  <cp:lastModifiedBy>Tuğçe Karakuş</cp:lastModifiedBy>
  <cp:revision>22</cp:revision>
  <dcterms:modified xsi:type="dcterms:W3CDTF">2024-05-13T08:01:15Z</dcterms:modified>
</cp:coreProperties>
</file>